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602700" cy="32404050"/>
  <p:notesSz cx="6805613" cy="9939338"/>
  <p:defaultTextStyle>
    <a:defPPr>
      <a:defRPr lang="zh-TW"/>
    </a:defPPr>
    <a:lvl1pPr algn="l" defTabSz="2329648" rtl="0" fontAlgn="base">
      <a:spcBef>
        <a:spcPct val="0"/>
      </a:spcBef>
      <a:spcAft>
        <a:spcPct val="0"/>
      </a:spcAft>
      <a:defRPr kumimoji="1" sz="46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1164198" indent="-803284" algn="l" defTabSz="2329648" rtl="0" fontAlgn="base">
      <a:spcBef>
        <a:spcPct val="0"/>
      </a:spcBef>
      <a:spcAft>
        <a:spcPct val="0"/>
      </a:spcAft>
      <a:defRPr kumimoji="1" sz="46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2329648" indent="-1607821" algn="l" defTabSz="2329648" rtl="0" fontAlgn="base">
      <a:spcBef>
        <a:spcPct val="0"/>
      </a:spcBef>
      <a:spcAft>
        <a:spcPct val="0"/>
      </a:spcAft>
      <a:defRPr kumimoji="1" sz="46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3495098" indent="-2412357" algn="l" defTabSz="2329648" rtl="0" fontAlgn="base">
      <a:spcBef>
        <a:spcPct val="0"/>
      </a:spcBef>
      <a:spcAft>
        <a:spcPct val="0"/>
      </a:spcAft>
      <a:defRPr kumimoji="1" sz="46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4660549" indent="-3216894" algn="l" defTabSz="2329648" rtl="0" fontAlgn="base">
      <a:spcBef>
        <a:spcPct val="0"/>
      </a:spcBef>
      <a:spcAft>
        <a:spcPct val="0"/>
      </a:spcAft>
      <a:defRPr kumimoji="1" sz="46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1804568" algn="l" defTabSz="721827" rtl="0" eaLnBrk="1" latinLnBrk="0" hangingPunct="1">
      <a:defRPr kumimoji="1" sz="46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6pPr>
    <a:lvl7pPr marL="2165482" algn="l" defTabSz="721827" rtl="0" eaLnBrk="1" latinLnBrk="0" hangingPunct="1">
      <a:defRPr kumimoji="1" sz="46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7pPr>
    <a:lvl8pPr marL="2526396" algn="l" defTabSz="721827" rtl="0" eaLnBrk="1" latinLnBrk="0" hangingPunct="1">
      <a:defRPr kumimoji="1" sz="46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8pPr>
    <a:lvl9pPr marL="2887309" algn="l" defTabSz="721827" rtl="0" eaLnBrk="1" latinLnBrk="0" hangingPunct="1">
      <a:defRPr kumimoji="1" sz="46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>
      <p:cViewPr>
        <p:scale>
          <a:sx n="50" d="100"/>
          <a:sy n="50" d="100"/>
        </p:scale>
        <p:origin x="-1284" y="2730"/>
      </p:cViewPr>
      <p:guideLst>
        <p:guide orient="horz" pos="10206"/>
        <p:guide pos="68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20203" y="10066265"/>
            <a:ext cx="18362295" cy="6945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40406" y="18362295"/>
            <a:ext cx="15121890" cy="82810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65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330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495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661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826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991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156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322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DFBAB-6A44-412F-9D93-84C6A0EA5849}" type="datetimeFigureOut">
              <a:rPr lang="zh-TW" altLang="en-US"/>
              <a:pPr>
                <a:defRPr/>
              </a:pPr>
              <a:t>2015/6/12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B693D-2886-44FB-BBF7-9EA93A137A8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018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9C5BB-057D-4A6D-95C7-42690A5A8B8B}" type="datetimeFigureOut">
              <a:rPr lang="zh-TW" altLang="en-US"/>
              <a:pPr>
                <a:defRPr/>
              </a:pPr>
              <a:t>2015/6/12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13E68-3AA6-431F-8D6D-0EF8F2CA716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664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1746467" y="1732722"/>
            <a:ext cx="3645457" cy="3685960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10103" y="1732722"/>
            <a:ext cx="10576323" cy="3685960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CE09C-AAF0-4E70-9290-C9013DC1FC3B}" type="datetimeFigureOut">
              <a:rPr lang="zh-TW" altLang="en-US"/>
              <a:pPr>
                <a:defRPr/>
              </a:pPr>
              <a:t>2015/6/12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CAD95-4A57-4EE5-A483-AA9A7B6049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076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FD736-FDA9-4761-A92F-9A757608F289}" type="datetimeFigureOut">
              <a:rPr lang="zh-TW" altLang="en-US"/>
              <a:pPr>
                <a:defRPr/>
              </a:pPr>
              <a:t>2015/6/12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C1D85-DEAC-41AC-ABE8-4FEACD795D5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102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06465" y="20822605"/>
            <a:ext cx="18362295" cy="6435804"/>
          </a:xfrm>
        </p:spPr>
        <p:txBody>
          <a:bodyPr anchor="t"/>
          <a:lstStyle>
            <a:lvl1pPr algn="l">
              <a:defRPr sz="102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706465" y="13734224"/>
            <a:ext cx="18362295" cy="7088382"/>
          </a:xfrm>
        </p:spPr>
        <p:txBody>
          <a:bodyPr anchor="b"/>
          <a:lstStyle>
            <a:lvl1pPr marL="0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1pPr>
            <a:lvl2pPr marL="1165282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2pPr>
            <a:lvl3pPr marL="2330564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3pPr>
            <a:lvl4pPr marL="3495846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4pPr>
            <a:lvl5pPr marL="4661128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5pPr>
            <a:lvl6pPr marL="582641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6pPr>
            <a:lvl7pPr marL="6991692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7pPr>
            <a:lvl8pPr marL="8156974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8pPr>
            <a:lvl9pPr marL="9322256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78A76-041D-4273-884A-AEA0F2154FAB}" type="datetimeFigureOut">
              <a:rPr lang="zh-TW" altLang="en-US"/>
              <a:pPr>
                <a:defRPr/>
              </a:pPr>
              <a:t>2015/6/12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1FB70-DA48-44C1-B5E5-CBC5306F536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4225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10102" y="10081262"/>
            <a:ext cx="7110889" cy="28511068"/>
          </a:xfrm>
        </p:spPr>
        <p:txBody>
          <a:bodyPr/>
          <a:lstStyle>
            <a:lvl1pPr>
              <a:defRPr sz="7100"/>
            </a:lvl1pPr>
            <a:lvl2pPr>
              <a:defRPr sz="61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281038" y="10081262"/>
            <a:ext cx="7110889" cy="28511068"/>
          </a:xfrm>
        </p:spPr>
        <p:txBody>
          <a:bodyPr/>
          <a:lstStyle>
            <a:lvl1pPr>
              <a:defRPr sz="7100"/>
            </a:lvl1pPr>
            <a:lvl2pPr>
              <a:defRPr sz="61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5737B-DD72-41A5-84D8-03EBFBACF397}" type="datetimeFigureOut">
              <a:rPr lang="zh-TW" altLang="en-US"/>
              <a:pPr>
                <a:defRPr/>
              </a:pPr>
              <a:t>2015/6/12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B27A0-CA59-41E4-84D5-FB6AEA07E8F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5092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80136" y="1297667"/>
            <a:ext cx="19442430" cy="5400676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80139" y="7253409"/>
            <a:ext cx="9544944" cy="3022876"/>
          </a:xfrm>
        </p:spPr>
        <p:txBody>
          <a:bodyPr anchor="b"/>
          <a:lstStyle>
            <a:lvl1pPr marL="0" indent="0">
              <a:buNone/>
              <a:defRPr sz="6100" b="1"/>
            </a:lvl1pPr>
            <a:lvl2pPr marL="1165282" indent="0">
              <a:buNone/>
              <a:defRPr sz="5100" b="1"/>
            </a:lvl2pPr>
            <a:lvl3pPr marL="2330564" indent="0">
              <a:buNone/>
              <a:defRPr sz="4600" b="1"/>
            </a:lvl3pPr>
            <a:lvl4pPr marL="3495846" indent="0">
              <a:buNone/>
              <a:defRPr sz="4100" b="1"/>
            </a:lvl4pPr>
            <a:lvl5pPr marL="4661128" indent="0">
              <a:buNone/>
              <a:defRPr sz="4100" b="1"/>
            </a:lvl5pPr>
            <a:lvl6pPr marL="5826410" indent="0">
              <a:buNone/>
              <a:defRPr sz="4100" b="1"/>
            </a:lvl6pPr>
            <a:lvl7pPr marL="6991692" indent="0">
              <a:buNone/>
              <a:defRPr sz="4100" b="1"/>
            </a:lvl7pPr>
            <a:lvl8pPr marL="8156974" indent="0">
              <a:buNone/>
              <a:defRPr sz="4100" b="1"/>
            </a:lvl8pPr>
            <a:lvl9pPr marL="9322256" indent="0">
              <a:buNone/>
              <a:defRPr sz="4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80139" y="10276283"/>
            <a:ext cx="9544944" cy="18669836"/>
          </a:xfrm>
        </p:spPr>
        <p:txBody>
          <a:bodyPr/>
          <a:lstStyle>
            <a:lvl1pPr>
              <a:defRPr sz="6100"/>
            </a:lvl1pPr>
            <a:lvl2pPr>
              <a:defRPr sz="51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0973874" y="7253409"/>
            <a:ext cx="9548693" cy="3022876"/>
          </a:xfrm>
        </p:spPr>
        <p:txBody>
          <a:bodyPr anchor="b"/>
          <a:lstStyle>
            <a:lvl1pPr marL="0" indent="0">
              <a:buNone/>
              <a:defRPr sz="6100" b="1"/>
            </a:lvl1pPr>
            <a:lvl2pPr marL="1165282" indent="0">
              <a:buNone/>
              <a:defRPr sz="5100" b="1"/>
            </a:lvl2pPr>
            <a:lvl3pPr marL="2330564" indent="0">
              <a:buNone/>
              <a:defRPr sz="4600" b="1"/>
            </a:lvl3pPr>
            <a:lvl4pPr marL="3495846" indent="0">
              <a:buNone/>
              <a:defRPr sz="4100" b="1"/>
            </a:lvl4pPr>
            <a:lvl5pPr marL="4661128" indent="0">
              <a:buNone/>
              <a:defRPr sz="4100" b="1"/>
            </a:lvl5pPr>
            <a:lvl6pPr marL="5826410" indent="0">
              <a:buNone/>
              <a:defRPr sz="4100" b="1"/>
            </a:lvl6pPr>
            <a:lvl7pPr marL="6991692" indent="0">
              <a:buNone/>
              <a:defRPr sz="4100" b="1"/>
            </a:lvl7pPr>
            <a:lvl8pPr marL="8156974" indent="0">
              <a:buNone/>
              <a:defRPr sz="4100" b="1"/>
            </a:lvl8pPr>
            <a:lvl9pPr marL="9322256" indent="0">
              <a:buNone/>
              <a:defRPr sz="4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0973874" y="10276283"/>
            <a:ext cx="9548693" cy="18669836"/>
          </a:xfrm>
        </p:spPr>
        <p:txBody>
          <a:bodyPr/>
          <a:lstStyle>
            <a:lvl1pPr>
              <a:defRPr sz="6100"/>
            </a:lvl1pPr>
            <a:lvl2pPr>
              <a:defRPr sz="51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C59C9-C821-40D9-B754-EB75D49E133F}" type="datetimeFigureOut">
              <a:rPr lang="zh-TW" altLang="en-US"/>
              <a:pPr>
                <a:defRPr/>
              </a:pPr>
              <a:t>2015/6/12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7AD4C-A850-4EF8-9C3F-83C1A2E6200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8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68F18-FDA0-4BC2-9F22-D6F552BD9280}" type="datetimeFigureOut">
              <a:rPr lang="zh-TW" altLang="en-US"/>
              <a:pPr>
                <a:defRPr/>
              </a:pPr>
              <a:t>2015/6/12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DA7C0-56E4-43EE-BDA4-7E866CDD53B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629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740A8-AA3C-4F4E-B070-0F7D9E0D2726}" type="datetimeFigureOut">
              <a:rPr lang="zh-TW" altLang="en-US"/>
              <a:pPr>
                <a:defRPr/>
              </a:pPr>
              <a:t>2015/6/12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37A07-4200-4F99-A010-20D49B8E423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2747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80139" y="1290162"/>
            <a:ext cx="7107141" cy="5490687"/>
          </a:xfrm>
        </p:spPr>
        <p:txBody>
          <a:bodyPr anchor="b"/>
          <a:lstStyle>
            <a:lvl1pPr algn="l">
              <a:defRPr sz="51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46059" y="1290165"/>
            <a:ext cx="12076511" cy="27655961"/>
          </a:xfrm>
        </p:spPr>
        <p:txBody>
          <a:bodyPr/>
          <a:lstStyle>
            <a:lvl1pPr>
              <a:defRPr sz="8100"/>
            </a:lvl1pPr>
            <a:lvl2pPr>
              <a:defRPr sz="7100"/>
            </a:lvl2pPr>
            <a:lvl3pPr>
              <a:defRPr sz="61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80139" y="6780851"/>
            <a:ext cx="7107141" cy="22165274"/>
          </a:xfrm>
        </p:spPr>
        <p:txBody>
          <a:bodyPr/>
          <a:lstStyle>
            <a:lvl1pPr marL="0" indent="0">
              <a:buNone/>
              <a:defRPr sz="3600"/>
            </a:lvl1pPr>
            <a:lvl2pPr marL="1165282" indent="0">
              <a:buNone/>
              <a:defRPr sz="3100"/>
            </a:lvl2pPr>
            <a:lvl3pPr marL="2330564" indent="0">
              <a:buNone/>
              <a:defRPr sz="2500"/>
            </a:lvl3pPr>
            <a:lvl4pPr marL="3495846" indent="0">
              <a:buNone/>
              <a:defRPr sz="2300"/>
            </a:lvl4pPr>
            <a:lvl5pPr marL="4661128" indent="0">
              <a:buNone/>
              <a:defRPr sz="2300"/>
            </a:lvl5pPr>
            <a:lvl6pPr marL="5826410" indent="0">
              <a:buNone/>
              <a:defRPr sz="2300"/>
            </a:lvl6pPr>
            <a:lvl7pPr marL="6991692" indent="0">
              <a:buNone/>
              <a:defRPr sz="2300"/>
            </a:lvl7pPr>
            <a:lvl8pPr marL="8156974" indent="0">
              <a:buNone/>
              <a:defRPr sz="2300"/>
            </a:lvl8pPr>
            <a:lvl9pPr marL="9322256" indent="0">
              <a:buNone/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1D4AC-841C-45BE-B826-E619DF1512A6}" type="datetimeFigureOut">
              <a:rPr lang="zh-TW" altLang="en-US"/>
              <a:pPr>
                <a:defRPr/>
              </a:pPr>
              <a:t>2015/6/12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6033B-F763-455C-B699-9A251BB6557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1014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34280" y="22682839"/>
            <a:ext cx="12961620" cy="2677838"/>
          </a:xfrm>
        </p:spPr>
        <p:txBody>
          <a:bodyPr anchor="b"/>
          <a:lstStyle>
            <a:lvl1pPr algn="l">
              <a:defRPr sz="51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234280" y="2895362"/>
            <a:ext cx="12961620" cy="19442430"/>
          </a:xfrm>
        </p:spPr>
        <p:txBody>
          <a:bodyPr rtlCol="0">
            <a:normAutofit/>
          </a:bodyPr>
          <a:lstStyle>
            <a:lvl1pPr marL="0" indent="0">
              <a:buNone/>
              <a:defRPr sz="8100"/>
            </a:lvl1pPr>
            <a:lvl2pPr marL="1165282" indent="0">
              <a:buNone/>
              <a:defRPr sz="7100"/>
            </a:lvl2pPr>
            <a:lvl3pPr marL="2330564" indent="0">
              <a:buNone/>
              <a:defRPr sz="6100"/>
            </a:lvl3pPr>
            <a:lvl4pPr marL="3495846" indent="0">
              <a:buNone/>
              <a:defRPr sz="5100"/>
            </a:lvl4pPr>
            <a:lvl5pPr marL="4661128" indent="0">
              <a:buNone/>
              <a:defRPr sz="5100"/>
            </a:lvl5pPr>
            <a:lvl6pPr marL="5826410" indent="0">
              <a:buNone/>
              <a:defRPr sz="5100"/>
            </a:lvl6pPr>
            <a:lvl7pPr marL="6991692" indent="0">
              <a:buNone/>
              <a:defRPr sz="5100"/>
            </a:lvl7pPr>
            <a:lvl8pPr marL="8156974" indent="0">
              <a:buNone/>
              <a:defRPr sz="5100"/>
            </a:lvl8pPr>
            <a:lvl9pPr marL="9322256" indent="0">
              <a:buNone/>
              <a:defRPr sz="51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234280" y="25360677"/>
            <a:ext cx="12961620" cy="3802972"/>
          </a:xfrm>
        </p:spPr>
        <p:txBody>
          <a:bodyPr/>
          <a:lstStyle>
            <a:lvl1pPr marL="0" indent="0">
              <a:buNone/>
              <a:defRPr sz="3600"/>
            </a:lvl1pPr>
            <a:lvl2pPr marL="1165282" indent="0">
              <a:buNone/>
              <a:defRPr sz="3100"/>
            </a:lvl2pPr>
            <a:lvl3pPr marL="2330564" indent="0">
              <a:buNone/>
              <a:defRPr sz="2500"/>
            </a:lvl3pPr>
            <a:lvl4pPr marL="3495846" indent="0">
              <a:buNone/>
              <a:defRPr sz="2300"/>
            </a:lvl4pPr>
            <a:lvl5pPr marL="4661128" indent="0">
              <a:buNone/>
              <a:defRPr sz="2300"/>
            </a:lvl5pPr>
            <a:lvl6pPr marL="5826410" indent="0">
              <a:buNone/>
              <a:defRPr sz="2300"/>
            </a:lvl6pPr>
            <a:lvl7pPr marL="6991692" indent="0">
              <a:buNone/>
              <a:defRPr sz="2300"/>
            </a:lvl7pPr>
            <a:lvl8pPr marL="8156974" indent="0">
              <a:buNone/>
              <a:defRPr sz="2300"/>
            </a:lvl8pPr>
            <a:lvl9pPr marL="9322256" indent="0">
              <a:buNone/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8864B-52E3-4E32-BED1-A98738A1CC22}" type="datetimeFigureOut">
              <a:rPr lang="zh-TW" altLang="en-US"/>
              <a:pPr>
                <a:defRPr/>
              </a:pPr>
              <a:t>2015/6/12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DDEFF-7BE2-47D3-AA8B-532689F2ABE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219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Users\user\Desktop\讓世界聽到你我在宜蘭的成長故事短講比賽\底圖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398"/>
            <a:ext cx="21601097" cy="3239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080777" y="1297932"/>
            <a:ext cx="19441147" cy="540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33056" tIns="116528" rIns="233056" bIns="1165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1080777" y="7561626"/>
            <a:ext cx="19441147" cy="2138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33056" tIns="116528" rIns="233056" bIns="116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80779" y="30034143"/>
            <a:ext cx="5039883" cy="1724342"/>
          </a:xfrm>
          <a:prstGeom prst="rect">
            <a:avLst/>
          </a:prstGeom>
        </p:spPr>
        <p:txBody>
          <a:bodyPr vert="horz" lIns="233056" tIns="116528" rIns="233056" bIns="116528" rtlCol="0" anchor="ctr"/>
          <a:lstStyle>
            <a:lvl1pPr algn="l" defTabSz="2330564" fontAlgn="auto">
              <a:spcBef>
                <a:spcPts val="0"/>
              </a:spcBef>
              <a:spcAft>
                <a:spcPts val="0"/>
              </a:spcAft>
              <a:defRPr kumimoji="0" sz="31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359F1D3-110A-4FAF-901F-6D6C62E78C40}" type="datetimeFigureOut">
              <a:rPr lang="zh-TW" altLang="en-US"/>
              <a:pPr>
                <a:defRPr/>
              </a:pPr>
              <a:t>2015/6/12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381030" y="30034143"/>
            <a:ext cx="6840641" cy="1724342"/>
          </a:xfrm>
          <a:prstGeom prst="rect">
            <a:avLst/>
          </a:prstGeom>
        </p:spPr>
        <p:txBody>
          <a:bodyPr vert="horz" lIns="233056" tIns="116528" rIns="233056" bIns="116528" rtlCol="0" anchor="ctr"/>
          <a:lstStyle>
            <a:lvl1pPr algn="ctr" defTabSz="2330564" fontAlgn="auto">
              <a:spcBef>
                <a:spcPts val="0"/>
              </a:spcBef>
              <a:spcAft>
                <a:spcPts val="0"/>
              </a:spcAft>
              <a:defRPr kumimoji="0" sz="31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5482043" y="30034143"/>
            <a:ext cx="5039881" cy="1724342"/>
          </a:xfrm>
          <a:prstGeom prst="rect">
            <a:avLst/>
          </a:prstGeom>
        </p:spPr>
        <p:txBody>
          <a:bodyPr vert="horz" lIns="233056" tIns="116528" rIns="233056" bIns="116528" rtlCol="0" anchor="ctr"/>
          <a:lstStyle>
            <a:lvl1pPr algn="r" defTabSz="2330564" fontAlgn="auto">
              <a:spcBef>
                <a:spcPts val="0"/>
              </a:spcBef>
              <a:spcAft>
                <a:spcPts val="0"/>
              </a:spcAft>
              <a:defRPr kumimoji="0" sz="31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0CB34E4-542A-4931-936F-5B6F329C7C9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329648" rtl="0" eaLnBrk="0" fontAlgn="base" hangingPunct="0">
        <a:spcBef>
          <a:spcPct val="0"/>
        </a:spcBef>
        <a:spcAft>
          <a:spcPct val="0"/>
        </a:spcAft>
        <a:defRPr sz="11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329648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defTabSz="2329648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defTabSz="2329648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defTabSz="2329648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Calibri" pitchFamily="34" charset="0"/>
          <a:ea typeface="新細明體" charset="-120"/>
        </a:defRPr>
      </a:lvl5pPr>
      <a:lvl6pPr marL="360914" algn="ctr" defTabSz="2329648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Calibri" pitchFamily="34" charset="0"/>
          <a:ea typeface="新細明體" charset="-120"/>
        </a:defRPr>
      </a:lvl6pPr>
      <a:lvl7pPr marL="721827" algn="ctr" defTabSz="2329648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082741" algn="ctr" defTabSz="2329648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443655" algn="ctr" defTabSz="2329648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873462" indent="-873462" algn="l" defTabSz="232964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1893544" indent="-728094" algn="l" defTabSz="232964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7100" kern="1200">
          <a:solidFill>
            <a:schemeClr val="tx1"/>
          </a:solidFill>
          <a:latin typeface="+mn-lt"/>
          <a:ea typeface="+mn-ea"/>
          <a:cs typeface="+mn-cs"/>
        </a:defRPr>
      </a:lvl2pPr>
      <a:lvl3pPr marL="2912373" indent="-581472" algn="l" defTabSz="232964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077823" indent="-581472" algn="l" defTabSz="232964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5100" kern="1200">
          <a:solidFill>
            <a:schemeClr val="tx1"/>
          </a:solidFill>
          <a:latin typeface="+mn-lt"/>
          <a:ea typeface="+mn-ea"/>
          <a:cs typeface="+mn-cs"/>
        </a:defRPr>
      </a:lvl4pPr>
      <a:lvl5pPr marL="5243274" indent="-581472" algn="l" defTabSz="232964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5100" kern="1200">
          <a:solidFill>
            <a:schemeClr val="tx1"/>
          </a:solidFill>
          <a:latin typeface="+mn-lt"/>
          <a:ea typeface="+mn-ea"/>
          <a:cs typeface="+mn-cs"/>
        </a:defRPr>
      </a:lvl5pPr>
      <a:lvl6pPr marL="6409051" indent="-582641" algn="l" defTabSz="2330564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6pPr>
      <a:lvl7pPr marL="7574333" indent="-582641" algn="l" defTabSz="2330564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7pPr>
      <a:lvl8pPr marL="8739615" indent="-582641" algn="l" defTabSz="2330564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8pPr>
      <a:lvl9pPr marL="9904897" indent="-582641" algn="l" defTabSz="2330564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330564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165282" algn="l" defTabSz="2330564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2330564" algn="l" defTabSz="2330564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495846" algn="l" defTabSz="2330564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4pPr>
      <a:lvl5pPr marL="4661128" algn="l" defTabSz="2330564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5pPr>
      <a:lvl6pPr marL="5826410" algn="l" defTabSz="2330564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6pPr>
      <a:lvl7pPr marL="6991692" algn="l" defTabSz="2330564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7pPr>
      <a:lvl8pPr marL="8156974" algn="l" defTabSz="2330564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8pPr>
      <a:lvl9pPr marL="9322256" algn="l" defTabSz="2330564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2"/>
          <p:cNvSpPr txBox="1">
            <a:spLocks/>
          </p:cNvSpPr>
          <p:nvPr/>
        </p:nvSpPr>
        <p:spPr>
          <a:xfrm>
            <a:off x="509922" y="5575657"/>
            <a:ext cx="20356506" cy="3446849"/>
          </a:xfrm>
          <a:prstGeom prst="rect">
            <a:avLst/>
          </a:prstGeom>
        </p:spPr>
        <p:txBody>
          <a:bodyPr lIns="233056" tIns="116528" rIns="233056" bIns="116528" anchor="t" anchorCtr="0">
            <a:noAutofit/>
          </a:bodyPr>
          <a:lstStyle>
            <a:lvl1pPr marL="0" indent="0" algn="ctr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76162" indent="0" algn="ctr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952323" indent="0" algn="ctr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428485" indent="0" algn="ctr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5904647" indent="0" algn="ctr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7380808" indent="0" algn="ctr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8856970" indent="0" algn="ctr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0333131" indent="0" algn="ctr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1809293" indent="0" algn="ctr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algn="l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7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※</a:t>
            </a:r>
            <a:r>
              <a:rPr kumimoji="0" lang="zh-TW" altLang="en-US" sz="27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參賽主題：</a:t>
            </a:r>
            <a:endParaRPr kumimoji="0" lang="en-US" altLang="zh-TW" sz="27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4" algn="l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7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kumimoji="0" lang="zh-TW" altLang="en-US" sz="27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宜蘭社區服務的心得和省思</a:t>
            </a:r>
            <a:endParaRPr kumimoji="0" lang="en-US" altLang="zh-TW" sz="27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4" algn="l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7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※</a:t>
            </a:r>
            <a:r>
              <a:rPr kumimoji="0" lang="zh-TW" altLang="en-US" sz="27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演講題目：我們在宜蘭的上山下海偏鄉關懷成長之旅</a:t>
            </a:r>
            <a:endParaRPr kumimoji="0" lang="zh-TW" altLang="en-US" sz="27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51" name="文字版面配置區 4"/>
          <p:cNvSpPr txBox="1">
            <a:spLocks/>
          </p:cNvSpPr>
          <p:nvPr/>
        </p:nvSpPr>
        <p:spPr bwMode="auto">
          <a:xfrm>
            <a:off x="10492745" y="5787945"/>
            <a:ext cx="10373684" cy="302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183" tIns="36091" rIns="72183" bIns="36091"/>
          <a:lstStyle>
            <a:lvl1pPr marL="1144588" indent="-1144588" eaLnBrk="0" hangingPunct="0">
              <a:spcBef>
                <a:spcPct val="20000"/>
              </a:spcBef>
              <a:buFont typeface="Arial" charset="0"/>
              <a:buChar char="•"/>
              <a:defRPr sz="103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2398713" indent="-922338" eaLnBrk="0" hangingPunct="0">
              <a:spcBef>
                <a:spcPct val="20000"/>
              </a:spcBef>
              <a:buFont typeface="Arial" charset="0"/>
              <a:buChar char="–"/>
              <a:defRPr sz="9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3689350" indent="-736600" eaLnBrk="0" hangingPunct="0">
              <a:spcBef>
                <a:spcPct val="20000"/>
              </a:spcBef>
              <a:buFont typeface="Arial" charset="0"/>
              <a:buChar char="•"/>
              <a:defRPr sz="77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5165725" indent="-736600" eaLnBrk="0" hangingPunct="0">
              <a:spcBef>
                <a:spcPct val="20000"/>
              </a:spcBef>
              <a:buFont typeface="Arial" charset="0"/>
              <a:buChar char="–"/>
              <a:defRPr sz="65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6642100" indent="-736600" eaLnBrk="0" hangingPunct="0">
              <a:spcBef>
                <a:spcPct val="20000"/>
              </a:spcBef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7099300" indent="-736600" defTabSz="29511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7556500" indent="-736600" defTabSz="29511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8013700" indent="-736600" defTabSz="29511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8470900" indent="-736600" defTabSz="29511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indent="0" eaLnBrk="1" hangingPunct="1">
              <a:lnSpc>
                <a:spcPts val="5684"/>
              </a:lnSpc>
              <a:spcBef>
                <a:spcPts val="474"/>
              </a:spcBef>
              <a:spcAft>
                <a:spcPts val="474"/>
              </a:spcAft>
              <a:buNone/>
            </a:pPr>
            <a:r>
              <a:rPr kumimoji="0" lang="en-US" altLang="zh-TW" sz="27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※</a:t>
            </a:r>
            <a:r>
              <a:rPr kumimoji="0" lang="zh-TW" altLang="en-US" sz="2700" b="1" dirty="0">
                <a:latin typeface="標楷體" pitchFamily="65" charset="-120"/>
                <a:ea typeface="標楷體" pitchFamily="65" charset="-120"/>
              </a:rPr>
              <a:t>隊</a:t>
            </a:r>
            <a:r>
              <a:rPr kumimoji="0" lang="zh-TW" altLang="en-US" sz="2700" b="1" dirty="0">
                <a:latin typeface="標楷體" pitchFamily="65" charset="-120"/>
                <a:ea typeface="標楷體" pitchFamily="65" charset="-120"/>
              </a:rPr>
              <a:t>名</a:t>
            </a:r>
            <a:r>
              <a:rPr kumimoji="0" lang="zh-TW" altLang="en-US" sz="2700" b="1" dirty="0">
                <a:latin typeface="標楷體" pitchFamily="65" charset="-120"/>
                <a:ea typeface="標楷體" pitchFamily="65" charset="-120"/>
              </a:rPr>
              <a:t>：宜大英語學習心靈雞湯補給站</a:t>
            </a:r>
            <a:endParaRPr kumimoji="0" lang="en-US" altLang="zh-TW" sz="2700" b="1" dirty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ts val="5684"/>
              </a:lnSpc>
              <a:spcBef>
                <a:spcPts val="474"/>
              </a:spcBef>
              <a:spcAft>
                <a:spcPts val="474"/>
              </a:spcAft>
              <a:buNone/>
            </a:pPr>
            <a:r>
              <a:rPr kumimoji="0" lang="en-US" altLang="zh-TW" sz="27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※</a:t>
            </a:r>
            <a:r>
              <a:rPr kumimoji="0" lang="zh-TW" altLang="en-US" sz="2700" b="1" dirty="0">
                <a:latin typeface="標楷體" pitchFamily="65" charset="-120"/>
                <a:ea typeface="標楷體" pitchFamily="65" charset="-120"/>
              </a:rPr>
              <a:t>作者：黃粵丞、王哲偉、賴學禹</a:t>
            </a:r>
            <a:endParaRPr kumimoji="0" lang="en-US" altLang="zh-TW" sz="2700" b="1" dirty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ts val="5684"/>
              </a:lnSpc>
              <a:spcBef>
                <a:spcPts val="474"/>
              </a:spcBef>
              <a:spcAft>
                <a:spcPts val="474"/>
              </a:spcAft>
              <a:buNone/>
            </a:pPr>
            <a:r>
              <a:rPr kumimoji="0" lang="en-US" altLang="zh-TW" sz="27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※</a:t>
            </a:r>
            <a:r>
              <a:rPr kumimoji="0" lang="zh-TW" altLang="en-US" sz="2700" b="1" dirty="0">
                <a:latin typeface="標楷體" pitchFamily="65" charset="-120"/>
                <a:ea typeface="標楷體" pitchFamily="65" charset="-120"/>
              </a:rPr>
              <a:t>指導</a:t>
            </a:r>
            <a:r>
              <a:rPr kumimoji="0" lang="zh-TW" altLang="en-US" sz="2700" b="1" dirty="0">
                <a:latin typeface="標楷體" pitchFamily="65" charset="-120"/>
                <a:ea typeface="標楷體" pitchFamily="65" charset="-120"/>
              </a:rPr>
              <a:t>老師</a:t>
            </a:r>
            <a:r>
              <a:rPr kumimoji="0" lang="zh-TW" altLang="en-US" sz="2700" b="1" dirty="0">
                <a:latin typeface="標楷體" pitchFamily="65" charset="-120"/>
                <a:ea typeface="標楷體" pitchFamily="65" charset="-120"/>
              </a:rPr>
              <a:t>：陳惠如</a:t>
            </a:r>
            <a:endParaRPr kumimoji="0" lang="en-US" altLang="zh-TW" sz="27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內容版面配置區 5"/>
          <p:cNvSpPr txBox="1">
            <a:spLocks/>
          </p:cNvSpPr>
          <p:nvPr/>
        </p:nvSpPr>
        <p:spPr>
          <a:xfrm>
            <a:off x="675263" y="8209137"/>
            <a:ext cx="20310076" cy="19118125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lIns="72183" tIns="36091" rIns="72183" bIns="36091"/>
          <a:lstStyle>
            <a:lvl1pPr marL="1107121" indent="-1107121" algn="l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98763" indent="-922601" algn="l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90404" indent="-738081" algn="l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66566" indent="-738081" algn="l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6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42727" indent="-738081" algn="l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6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118889" indent="-738081" algn="l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95051" indent="-738081" algn="l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071212" indent="-738081" algn="l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47374" indent="-738081" algn="l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5684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zh-TW" sz="47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※</a:t>
            </a:r>
            <a:r>
              <a:rPr kumimoji="0" lang="zh-TW" altLang="en-US" sz="47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內容介紹：</a:t>
            </a:r>
            <a:endParaRPr kumimoji="0" lang="en-US" altLang="zh-TW" sz="47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fontAlgn="auto">
              <a:lnSpc>
                <a:spcPts val="5684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zh-TW" sz="43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43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kumimoji="0" lang="en-US" altLang="zh-TW" sz="43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en-US" sz="43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社區的服務情形</a:t>
            </a:r>
            <a:endParaRPr kumimoji="0" lang="en-US" altLang="zh-TW" sz="43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4" indent="0" algn="just" fontAlgn="auto">
              <a:lnSpc>
                <a:spcPts val="3947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zh-TW" altLang="en-US" sz="2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kumimoji="0"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</a:t>
            </a:r>
            <a:r>
              <a:rPr kumimoji="0"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是期盼著像大樹般又高又壯，亦或是像繽紛艷麗花兒的欣欣向榮，咱們無疑都有份雄心壯志與期許，但是往往在自己埋頭成長的過程中少了一些能量與方向，運氣差一點的種子，就從此放棄目標與夢想，成為世界的遺珠之憾；有鑑於此，我們希望能藉</a:t>
            </a:r>
            <a:r>
              <a:rPr kumimoji="0"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由我們這</a:t>
            </a:r>
            <a:r>
              <a:rPr kumimoji="0"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激勵性的內涵與服務的行動力</a:t>
            </a:r>
            <a:r>
              <a:rPr kumimoji="0"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，上山下海，走訪宜蘭，去</a:t>
            </a:r>
            <a:r>
              <a:rPr kumimoji="0"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激勵與去溫暖著需要外力幫助加持的種子們，成為他們萌芽期需要的養分與茁壯期需要被保護的大樹</a:t>
            </a:r>
            <a:r>
              <a:rPr kumimoji="0" lang="en-US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kumimoji="0"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這次，我們的旅途從二城與東澳開始。</a:t>
            </a:r>
            <a:endParaRPr kumimoji="0" lang="en-US" altLang="zh-TW" sz="32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4" indent="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zh-TW" sz="27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4" indent="0" algn="just" fontAlgn="auto">
              <a:lnSpc>
                <a:spcPts val="5684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zh-TW" sz="43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43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kumimoji="0" lang="en-US" altLang="zh-TW" sz="43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en-US" sz="43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kumimoji="0" lang="zh-TW" altLang="en-US" sz="43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們</a:t>
            </a:r>
            <a:r>
              <a:rPr kumimoji="0" lang="zh-TW" altLang="en-US" sz="43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kumimoji="0" lang="zh-TW" altLang="en-US" sz="43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心得與成長</a:t>
            </a:r>
            <a:endParaRPr kumimoji="0" lang="en-US" altLang="zh-TW" sz="43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 fontAlgn="auto">
              <a:lnSpc>
                <a:spcPts val="3947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zh-TW" altLang="en-US" sz="2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kumimoji="0"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秉持服務學習與在地關懷的熱情，我們坐火車乘著溫柔的春風來到了東澳火車站。火車站的規模震懾了來自都市的我們，在都市裡所能見的火車站都要求便利性和功能性，萬萬沒有想到，原來在偏鄉地區的火車站可以這麼的有規模、這麼的有建築美感。沿著鄉村小鎮的街道往東澳國小的方向走去，美麗的大自然風光伴著我們一同前行，環繞在身旁的山還有隔條街之後的海是那麼的吸引人，讓我們的教學熱呼之欲出，迫不及待的想要投身服務學習，因為在這麼美的環境中教學是可遇而不可求的。或許是因為沒有特別注意經過了那些路段，也沒有特別注意究竟走了多遠，我們從路邊的一個小門鑽進去，進入眼簾的景象我大概一輩子也忘不了，因為我們已經來到門後的東澳國小裡面了。原來鄉村地區的學校沒有特別的加上後門和前門，對於當地的國小學生來說，他們已經很習慣往正門方向看過去，不遠處即是一片大海；往後門方向望過去，連綿的山丘就環繞著他們。看到這樣子的景色對都市孩童來說無疑是個衝擊，畢竟這樣被大自然擁抱在懷裡真的不是想要就能擁有。但是對我們來說，最大的衝擊卻是這所學校裡的孩子們接下來為我們帶來的體驗。我們的課程很簡單，目的是希望讓偏鄉地區的孩童們可以得到學習英文的熱忱，並讓他們能在短短的課程裡可以有成就感，甚至是愛上英文。我們希望透過英文影片來拉近跟孩子們的距離，並且透過短短的小劇場讓孩子們能夠一起演出，增加參與感。我們來到東澳國小之前的想法是</a:t>
            </a:r>
            <a:r>
              <a:rPr kumimoji="0" lang="en-US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kumimoji="0"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些孩子們平常較沒有機會接觸英文相關的學習資源，所以他們或許會對學習英文有所排斥，但是這樣的想法在接下來的課程時間裡完完全全的被顛覆了。當影片開始在投影幕上撥放時，孩子們的專注程度超乎我們的想像</a:t>
            </a:r>
            <a:endParaRPr kumimoji="0" lang="en-US" altLang="zh-TW" sz="3200" b="1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 fontAlgn="auto">
              <a:lnSpc>
                <a:spcPts val="3947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zh-TW" altLang="en-US" sz="3200" b="1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kumimoji="0"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個孩子都將自己沉浸在英文的學習裡面，對沒有太多英文學習機會的孩子來說，這樣的課程給他們帶來的是文化及語言的刺激，而看到他們如海綿般的吸收、學習對我們這些來做服務學習的哥哥姐姐們無疑是另一層次的衝擊，我想是精神方面的吧。在資訊發達的時代裡，我們可以隨意的取得任何資訊，但是對於他們來說，我們就是他們最有力、最雄厚的智慧資產，而這些孩子也會拼命地抓緊機會學習，這些現象我們已經無法在都市裡面看見了。滿滿的感動在整個教學的過程中不斷的衝擊著我，這次的服務學習過程中我得到的遠遠多過於我付出的，準備教材、課程的辛苦也遠比不上從這些孩子身上看到的學習意願。我相信我們做了一件非常有意義的事情，除了鼓勵語言學習，還有更多是願意來到這麼偏遠的一間小學，這樣的服務學習精神是相當值得仿效及推廣，如果未來還有機會，我一定還會奮不顧身的參與這些活動。謝謝這次活動的所有參與人員，因為你們的無私付出，我還有這些鄉村孩子們才能有這麼美滿的學習旅程。</a:t>
            </a:r>
            <a:endParaRPr kumimoji="0" lang="en-US" altLang="zh-TW" sz="32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 fontAlgn="auto">
              <a:lnSpc>
                <a:spcPts val="3947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zh-TW" sz="6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fontAlgn="auto">
              <a:lnSpc>
                <a:spcPts val="5684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zh-TW" sz="43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43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kumimoji="0" lang="en-US" altLang="zh-TW" sz="43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en-US" sz="43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特色</a:t>
            </a:r>
            <a:endParaRPr kumimoji="0" lang="en-US" altLang="zh-TW" sz="43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4" indent="0" algn="just" fontAlgn="auto">
              <a:lnSpc>
                <a:spcPts val="3947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zh-TW" altLang="en-US" sz="2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kumimoji="0"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生命</a:t>
            </a:r>
            <a:r>
              <a:rPr kumimoji="0"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的開始是學會去珍惜溫暖另一</a:t>
            </a:r>
            <a:r>
              <a:rPr kumimoji="0"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個人，我們選擇靠我們的思想與行動力去觀察、去執行。分享我們的所作所為，拋磚引玉，相信會是值得大家去聆聽與欣賞的故事，</a:t>
            </a:r>
            <a:r>
              <a:rPr kumimoji="0" lang="zh-TW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沒有電子設備的「保護區」看起來是多麼的純真，下課後做的第一件事，不是當低頭族而是問老師國歌怎麼用直笛</a:t>
            </a:r>
            <a:r>
              <a:rPr kumimoji="0" lang="zh-TW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吹</a:t>
            </a:r>
            <a:r>
              <a:rPr kumimoji="0" lang="en-US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kumimoji="0"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59444" lvl="4" indent="0" fontAlgn="auto">
              <a:spcBef>
                <a:spcPts val="474"/>
              </a:spcBef>
              <a:spcAft>
                <a:spcPts val="474"/>
              </a:spcAft>
              <a:buNone/>
              <a:defRPr/>
            </a:pPr>
            <a:endParaRPr kumimoji="0" lang="en-US" altLang="zh-TW" sz="3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63019" lvl="4" indent="-903575" fontAlgn="auto">
              <a:spcBef>
                <a:spcPts val="474"/>
              </a:spcBef>
              <a:spcAft>
                <a:spcPts val="474"/>
              </a:spcAft>
              <a:buFont typeface="Wingdings" panose="05000000000000000000" pitchFamily="2" charset="2"/>
              <a:buChar char="l"/>
              <a:defRPr/>
            </a:pPr>
            <a:endParaRPr kumimoji="0" lang="en-US" altLang="zh-TW" sz="3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63019" lvl="4" indent="-903575" fontAlgn="auto">
              <a:spcBef>
                <a:spcPts val="474"/>
              </a:spcBef>
              <a:spcAft>
                <a:spcPts val="474"/>
              </a:spcAft>
              <a:buFont typeface="Wingdings" panose="05000000000000000000" pitchFamily="2" charset="2"/>
              <a:buChar char="l"/>
              <a:defRPr/>
            </a:pPr>
            <a:endParaRPr kumimoji="0" lang="en-US" altLang="zh-TW" sz="3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63019" lvl="4" indent="-903575" fontAlgn="auto">
              <a:spcBef>
                <a:spcPts val="474"/>
              </a:spcBef>
              <a:spcAft>
                <a:spcPts val="474"/>
              </a:spcAft>
              <a:buFont typeface="Wingdings" panose="05000000000000000000" pitchFamily="2" charset="2"/>
              <a:buChar char="l"/>
              <a:defRPr/>
            </a:pPr>
            <a:endParaRPr kumimoji="0" lang="en-US" altLang="zh-TW" sz="3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63019" lvl="4" indent="-903575" fontAlgn="auto">
              <a:spcBef>
                <a:spcPts val="474"/>
              </a:spcBef>
              <a:spcAft>
                <a:spcPts val="474"/>
              </a:spcAft>
              <a:buFont typeface="Wingdings" panose="05000000000000000000" pitchFamily="2" charset="2"/>
              <a:buChar char="l"/>
              <a:defRPr/>
            </a:pPr>
            <a:endParaRPr kumimoji="0" lang="en-US" altLang="zh-TW" sz="3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63019" lvl="4" indent="-903575" fontAlgn="auto">
              <a:spcBef>
                <a:spcPts val="474"/>
              </a:spcBef>
              <a:spcAft>
                <a:spcPts val="474"/>
              </a:spcAft>
              <a:buFont typeface="Wingdings" panose="05000000000000000000" pitchFamily="2" charset="2"/>
              <a:buChar char="l"/>
              <a:defRPr/>
            </a:pPr>
            <a:endParaRPr kumimoji="0" lang="en-US" altLang="zh-TW" sz="3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63019" lvl="4" indent="-903575" fontAlgn="auto">
              <a:spcBef>
                <a:spcPts val="474"/>
              </a:spcBef>
              <a:spcAft>
                <a:spcPts val="474"/>
              </a:spcAft>
              <a:buFont typeface="Wingdings" panose="05000000000000000000" pitchFamily="2" charset="2"/>
              <a:buChar char="l"/>
              <a:defRPr/>
            </a:pPr>
            <a:endParaRPr kumimoji="0" lang="en-US" altLang="zh-TW" sz="3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63019" lvl="4" indent="-903575" fontAlgn="auto">
              <a:spcBef>
                <a:spcPts val="474"/>
              </a:spcBef>
              <a:spcAft>
                <a:spcPts val="474"/>
              </a:spcAft>
              <a:buFont typeface="Wingdings" panose="05000000000000000000" pitchFamily="2" charset="2"/>
              <a:buChar char="l"/>
              <a:defRPr/>
            </a:pPr>
            <a:endParaRPr kumimoji="0" lang="en-US" altLang="zh-TW" sz="3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21726" lvl="4" indent="-903575" fontAlgn="auto">
              <a:spcBef>
                <a:spcPts val="474"/>
              </a:spcBef>
              <a:spcAft>
                <a:spcPts val="474"/>
              </a:spcAft>
              <a:buNone/>
              <a:defRPr/>
            </a:pPr>
            <a:endParaRPr kumimoji="0" lang="en-US" altLang="zh-TW" sz="3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63019" lvl="4" indent="-903575" fontAlgn="auto">
              <a:spcBef>
                <a:spcPts val="474"/>
              </a:spcBef>
              <a:spcAft>
                <a:spcPts val="474"/>
              </a:spcAft>
              <a:buFont typeface="Wingdings" panose="05000000000000000000" pitchFamily="2" charset="2"/>
              <a:buChar char="l"/>
              <a:defRPr/>
            </a:pPr>
            <a:endParaRPr kumimoji="0" lang="en-US" altLang="zh-TW" sz="3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-903575" fontAlgn="auto">
              <a:spcBef>
                <a:spcPts val="474"/>
              </a:spcBef>
              <a:spcAft>
                <a:spcPts val="474"/>
              </a:spcAft>
              <a:buBlip>
                <a:blip r:embed="rId2"/>
              </a:buBlip>
              <a:defRPr/>
            </a:pPr>
            <a:endParaRPr kumimoji="0" lang="en-US" altLang="zh-TW" sz="3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-903575" fontAlgn="auto">
              <a:spcBef>
                <a:spcPts val="474"/>
              </a:spcBef>
              <a:spcAft>
                <a:spcPts val="474"/>
              </a:spcAft>
              <a:buBlip>
                <a:blip r:embed="rId2"/>
              </a:buBlip>
              <a:defRPr/>
            </a:pPr>
            <a:endParaRPr kumimoji="0" lang="en-US" altLang="zh-TW" sz="3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-903575" fontAlgn="auto">
              <a:spcBef>
                <a:spcPts val="474"/>
              </a:spcBef>
              <a:spcAft>
                <a:spcPts val="474"/>
              </a:spcAft>
              <a:defRPr/>
            </a:pPr>
            <a:endParaRPr kumimoji="0" lang="en-US" altLang="zh-TW" sz="3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-903575" fontAlgn="auto">
              <a:spcBef>
                <a:spcPts val="474"/>
              </a:spcBef>
              <a:spcAft>
                <a:spcPts val="474"/>
              </a:spcAft>
              <a:buBlip>
                <a:blip r:embed="rId2"/>
              </a:buBlip>
              <a:defRPr/>
            </a:pPr>
            <a:endParaRPr kumimoji="0" lang="en-US" altLang="zh-TW" sz="3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-903575" fontAlgn="auto">
              <a:spcBef>
                <a:spcPts val="474"/>
              </a:spcBef>
              <a:spcAft>
                <a:spcPts val="474"/>
              </a:spcAft>
              <a:buBlip>
                <a:blip r:embed="rId2"/>
              </a:buBlip>
              <a:defRPr/>
            </a:pPr>
            <a:endParaRPr kumimoji="0" lang="en-US" altLang="zh-TW" sz="3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-903575" fontAlgn="auto">
              <a:spcBef>
                <a:spcPts val="474"/>
              </a:spcBef>
              <a:spcAft>
                <a:spcPts val="474"/>
              </a:spcAft>
              <a:buBlip>
                <a:blip r:embed="rId2"/>
              </a:buBlip>
              <a:defRPr/>
            </a:pPr>
            <a:endParaRPr kumimoji="0" lang="en-US" altLang="zh-TW" sz="3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 indent="-903575" fontAlgn="auto">
              <a:spcBef>
                <a:spcPts val="474"/>
              </a:spcBef>
              <a:spcAft>
                <a:spcPts val="474"/>
              </a:spcAft>
              <a:buFont typeface="Wingdings" panose="05000000000000000000" pitchFamily="2" charset="2"/>
              <a:buChar char="l"/>
              <a:defRPr/>
            </a:pPr>
            <a:endParaRPr kumimoji="0" lang="en-US" altLang="zh-TW" sz="3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-903575" fontAlgn="auto">
              <a:spcBef>
                <a:spcPts val="474"/>
              </a:spcBef>
              <a:spcAft>
                <a:spcPts val="474"/>
              </a:spcAft>
              <a:buFont typeface="Wingdings" panose="05000000000000000000" pitchFamily="2" charset="2"/>
              <a:buChar char="l"/>
              <a:defRPr/>
            </a:pPr>
            <a:endParaRPr kumimoji="0"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53" name="文字方塊 8"/>
          <p:cNvSpPr txBox="1">
            <a:spLocks noChangeArrowheads="1"/>
          </p:cNvSpPr>
          <p:nvPr/>
        </p:nvSpPr>
        <p:spPr bwMode="auto">
          <a:xfrm>
            <a:off x="4764076" y="25063279"/>
            <a:ext cx="145818" cy="78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172" tIns="36085" rIns="72172" bIns="36085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103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9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77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65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defTabSz="29511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defTabSz="29511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defTabSz="29511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defTabSz="29511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4600" b="1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1014</Words>
  <Application>Microsoft Office PowerPoint</Application>
  <PresentationFormat>自訂</PresentationFormat>
  <Paragraphs>32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Company>ILC.EDU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34</cp:revision>
  <cp:lastPrinted>2015-06-02T06:48:46Z</cp:lastPrinted>
  <dcterms:created xsi:type="dcterms:W3CDTF">2015-05-12T07:46:39Z</dcterms:created>
  <dcterms:modified xsi:type="dcterms:W3CDTF">2015-06-12T03:58:02Z</dcterms:modified>
</cp:coreProperties>
</file>