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1386800" cy="30279975"/>
  <p:notesSz cx="6805613" cy="9939338"/>
  <p:defaultTextStyle>
    <a:defPPr>
      <a:defRPr lang="zh-TW"/>
    </a:defPPr>
    <a:lvl1pPr algn="l" defTabSz="2951163" rtl="0" fontAlgn="base">
      <a:spcBef>
        <a:spcPct val="0"/>
      </a:spcBef>
      <a:spcAft>
        <a:spcPct val="0"/>
      </a:spcAft>
      <a:defRPr kumimoji="1" sz="58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1pPr>
    <a:lvl2pPr marL="1474788" indent="-1017588" algn="l" defTabSz="2951163" rtl="0" fontAlgn="base">
      <a:spcBef>
        <a:spcPct val="0"/>
      </a:spcBef>
      <a:spcAft>
        <a:spcPct val="0"/>
      </a:spcAft>
      <a:defRPr kumimoji="1" sz="58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2pPr>
    <a:lvl3pPr marL="2951163" indent="-2036763" algn="l" defTabSz="2951163" rtl="0" fontAlgn="base">
      <a:spcBef>
        <a:spcPct val="0"/>
      </a:spcBef>
      <a:spcAft>
        <a:spcPct val="0"/>
      </a:spcAft>
      <a:defRPr kumimoji="1" sz="58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3pPr>
    <a:lvl4pPr marL="4427538" indent="-3055938" algn="l" defTabSz="2951163" rtl="0" fontAlgn="base">
      <a:spcBef>
        <a:spcPct val="0"/>
      </a:spcBef>
      <a:spcAft>
        <a:spcPct val="0"/>
      </a:spcAft>
      <a:defRPr kumimoji="1" sz="58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4pPr>
    <a:lvl5pPr marL="5903913" indent="-4075113" algn="l" defTabSz="2951163" rtl="0" fontAlgn="base">
      <a:spcBef>
        <a:spcPct val="0"/>
      </a:spcBef>
      <a:spcAft>
        <a:spcPct val="0"/>
      </a:spcAft>
      <a:defRPr kumimoji="1" sz="58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5pPr>
    <a:lvl6pPr marL="2286000" algn="l" defTabSz="914400" rtl="0" eaLnBrk="1" latinLnBrk="0" hangingPunct="1">
      <a:defRPr kumimoji="1" sz="58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6pPr>
    <a:lvl7pPr marL="2743200" algn="l" defTabSz="914400" rtl="0" eaLnBrk="1" latinLnBrk="0" hangingPunct="1">
      <a:defRPr kumimoji="1" sz="58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7pPr>
    <a:lvl8pPr marL="3200400" algn="l" defTabSz="914400" rtl="0" eaLnBrk="1" latinLnBrk="0" hangingPunct="1">
      <a:defRPr kumimoji="1" sz="58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8pPr>
    <a:lvl9pPr marL="3657600" algn="l" defTabSz="914400" rtl="0" eaLnBrk="1" latinLnBrk="0" hangingPunct="1">
      <a:defRPr kumimoji="1" sz="58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66" d="100"/>
          <a:sy n="66" d="100"/>
        </p:scale>
        <p:origin x="-1188" y="7284"/>
      </p:cViewPr>
      <p:guideLst>
        <p:guide orient="horz" pos="9537"/>
        <p:guide pos="67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604010" y="9406424"/>
            <a:ext cx="18178780" cy="649056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208020" y="17158652"/>
            <a:ext cx="14970760" cy="77382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76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52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28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04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80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56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3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809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DFBAB-6A44-412F-9D93-84C6A0EA5849}" type="datetimeFigureOut">
              <a:rPr lang="zh-TW" altLang="en-US"/>
              <a:pPr>
                <a:defRPr/>
              </a:pPr>
              <a:t>2015/6/11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B693D-2886-44FB-BBF7-9EA93A137A8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0181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9C5BB-057D-4A6D-95C7-42690A5A8B8B}" type="datetimeFigureOut">
              <a:rPr lang="zh-TW" altLang="en-US"/>
              <a:pPr>
                <a:defRPr/>
              </a:pPr>
              <a:t>2015/6/11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13E68-3AA6-431F-8D6D-0EF8F2CA716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6641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11629071" y="1619141"/>
            <a:ext cx="3609024" cy="3444347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02007" y="1619141"/>
            <a:ext cx="10470622" cy="3444347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CE09C-AAF0-4E70-9290-C9013DC1FC3B}" type="datetimeFigureOut">
              <a:rPr lang="zh-TW" altLang="en-US"/>
              <a:pPr>
                <a:defRPr/>
              </a:pPr>
              <a:t>2015/6/11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CAD95-4A57-4EE5-A483-AA9A7B60495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0761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FD736-FDA9-4761-A92F-9A757608F289}" type="datetimeFigureOut">
              <a:rPr lang="zh-TW" altLang="en-US"/>
              <a:pPr>
                <a:defRPr/>
              </a:pPr>
              <a:t>2015/6/11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C1D85-DEAC-41AC-ABE8-4FEACD795D5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1028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89411" y="19457689"/>
            <a:ext cx="18178780" cy="6013939"/>
          </a:xfrm>
        </p:spPr>
        <p:txBody>
          <a:bodyPr anchor="t"/>
          <a:lstStyle>
            <a:lvl1pPr algn="l">
              <a:defRPr sz="129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689411" y="12833949"/>
            <a:ext cx="18178780" cy="6623741"/>
          </a:xfrm>
        </p:spPr>
        <p:txBody>
          <a:bodyPr anchor="b"/>
          <a:lstStyle>
            <a:lvl1pPr marL="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1pPr>
            <a:lvl2pPr marL="1476162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52323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3pPr>
            <a:lvl4pPr marL="4428485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 marL="5904647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  <a:lvl6pPr marL="7380808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6pPr>
            <a:lvl7pPr marL="8856970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7pPr>
            <a:lvl8pPr marL="1033313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8pPr>
            <a:lvl9pPr marL="11809293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78A76-041D-4273-884A-AEA0F2154FAB}" type="datetimeFigureOut">
              <a:rPr lang="zh-TW" altLang="en-US"/>
              <a:pPr>
                <a:defRPr/>
              </a:pPr>
              <a:t>2015/6/11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1FB70-DA48-44C1-B5E5-CBC5306F536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4225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02006" y="9420438"/>
            <a:ext cx="7039822" cy="26642176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198275" y="9420438"/>
            <a:ext cx="7039822" cy="26642176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5737B-DD72-41A5-84D8-03EBFBACF397}" type="datetimeFigureOut">
              <a:rPr lang="zh-TW" altLang="en-US"/>
              <a:pPr>
                <a:defRPr/>
              </a:pPr>
              <a:t>2015/6/11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B27A0-CA59-41E4-84D5-FB6AEA07E8F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5092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9340" y="1212603"/>
            <a:ext cx="19248120" cy="5046663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69341" y="6777949"/>
            <a:ext cx="9449551" cy="2824727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6162" indent="0">
              <a:buNone/>
              <a:defRPr sz="6500" b="1"/>
            </a:lvl2pPr>
            <a:lvl3pPr marL="2952323" indent="0">
              <a:buNone/>
              <a:defRPr sz="5800" b="1"/>
            </a:lvl3pPr>
            <a:lvl4pPr marL="4428485" indent="0">
              <a:buNone/>
              <a:defRPr sz="5200" b="1"/>
            </a:lvl4pPr>
            <a:lvl5pPr marL="5904647" indent="0">
              <a:buNone/>
              <a:defRPr sz="5200" b="1"/>
            </a:lvl5pPr>
            <a:lvl6pPr marL="7380808" indent="0">
              <a:buNone/>
              <a:defRPr sz="5200" b="1"/>
            </a:lvl6pPr>
            <a:lvl7pPr marL="8856970" indent="0">
              <a:buNone/>
              <a:defRPr sz="5200" b="1"/>
            </a:lvl7pPr>
            <a:lvl8pPr marL="10333131" indent="0">
              <a:buNone/>
              <a:defRPr sz="5200" b="1"/>
            </a:lvl8pPr>
            <a:lvl9pPr marL="11809293" indent="0">
              <a:buNone/>
              <a:defRPr sz="5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069341" y="9602676"/>
            <a:ext cx="9449551" cy="17446034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10864200" y="6777949"/>
            <a:ext cx="9453262" cy="2824727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6162" indent="0">
              <a:buNone/>
              <a:defRPr sz="6500" b="1"/>
            </a:lvl2pPr>
            <a:lvl3pPr marL="2952323" indent="0">
              <a:buNone/>
              <a:defRPr sz="5800" b="1"/>
            </a:lvl3pPr>
            <a:lvl4pPr marL="4428485" indent="0">
              <a:buNone/>
              <a:defRPr sz="5200" b="1"/>
            </a:lvl4pPr>
            <a:lvl5pPr marL="5904647" indent="0">
              <a:buNone/>
              <a:defRPr sz="5200" b="1"/>
            </a:lvl5pPr>
            <a:lvl6pPr marL="7380808" indent="0">
              <a:buNone/>
              <a:defRPr sz="5200" b="1"/>
            </a:lvl6pPr>
            <a:lvl7pPr marL="8856970" indent="0">
              <a:buNone/>
              <a:defRPr sz="5200" b="1"/>
            </a:lvl7pPr>
            <a:lvl8pPr marL="10333131" indent="0">
              <a:buNone/>
              <a:defRPr sz="5200" b="1"/>
            </a:lvl8pPr>
            <a:lvl9pPr marL="11809293" indent="0">
              <a:buNone/>
              <a:defRPr sz="5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10864200" y="9602676"/>
            <a:ext cx="9453262" cy="17446034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C59C9-C821-40D9-B754-EB75D49E133F}" type="datetimeFigureOut">
              <a:rPr lang="zh-TW" altLang="en-US"/>
              <a:pPr>
                <a:defRPr/>
              </a:pPr>
              <a:t>2015/6/11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7AD4C-A850-4EF8-9C3F-83C1A2E6200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88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68F18-FDA0-4BC2-9F22-D6F552BD9280}" type="datetimeFigureOut">
              <a:rPr lang="zh-TW" altLang="en-US"/>
              <a:pPr>
                <a:defRPr/>
              </a:pPr>
              <a:t>2015/6/11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DA7C0-56E4-43EE-BDA4-7E866CDD53B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6293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740A8-AA3C-4F4E-B070-0F7D9E0D2726}" type="datetimeFigureOut">
              <a:rPr lang="zh-TW" altLang="en-US"/>
              <a:pPr>
                <a:defRPr/>
              </a:pPr>
              <a:t>2015/6/11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37A07-4200-4F99-A010-20D49B8E423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2747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9341" y="1205592"/>
            <a:ext cx="7036111" cy="5130774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61645" y="1205594"/>
            <a:ext cx="11955817" cy="25843121"/>
          </a:xfrm>
        </p:spPr>
        <p:txBody>
          <a:bodyPr/>
          <a:lstStyle>
            <a:lvl1pPr>
              <a:defRPr sz="10300"/>
            </a:lvl1pPr>
            <a:lvl2pPr>
              <a:defRPr sz="9000"/>
            </a:lvl2pPr>
            <a:lvl3pPr>
              <a:defRPr sz="77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069341" y="6336368"/>
            <a:ext cx="7036111" cy="20712347"/>
          </a:xfrm>
        </p:spPr>
        <p:txBody>
          <a:bodyPr/>
          <a:lstStyle>
            <a:lvl1pPr marL="0" indent="0">
              <a:buNone/>
              <a:defRPr sz="4500"/>
            </a:lvl1pPr>
            <a:lvl2pPr marL="1476162" indent="0">
              <a:buNone/>
              <a:defRPr sz="3900"/>
            </a:lvl2pPr>
            <a:lvl3pPr marL="2952323" indent="0">
              <a:buNone/>
              <a:defRPr sz="3200"/>
            </a:lvl3pPr>
            <a:lvl4pPr marL="4428485" indent="0">
              <a:buNone/>
              <a:defRPr sz="2900"/>
            </a:lvl4pPr>
            <a:lvl5pPr marL="5904647" indent="0">
              <a:buNone/>
              <a:defRPr sz="2900"/>
            </a:lvl5pPr>
            <a:lvl6pPr marL="7380808" indent="0">
              <a:buNone/>
              <a:defRPr sz="2900"/>
            </a:lvl6pPr>
            <a:lvl7pPr marL="8856970" indent="0">
              <a:buNone/>
              <a:defRPr sz="2900"/>
            </a:lvl7pPr>
            <a:lvl8pPr marL="10333131" indent="0">
              <a:buNone/>
              <a:defRPr sz="2900"/>
            </a:lvl8pPr>
            <a:lvl9pPr marL="11809293" indent="0">
              <a:buNone/>
              <a:defRPr sz="2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1D4AC-841C-45BE-B826-E619DF1512A6}" type="datetimeFigureOut">
              <a:rPr lang="zh-TW" altLang="en-US"/>
              <a:pPr>
                <a:defRPr/>
              </a:pPr>
              <a:t>2015/6/11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6033B-F763-455C-B699-9A251BB6557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1014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191962" y="21195984"/>
            <a:ext cx="12832080" cy="2502307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191962" y="2705571"/>
            <a:ext cx="12832080" cy="18167985"/>
          </a:xfrm>
        </p:spPr>
        <p:txBody>
          <a:bodyPr rtlCol="0">
            <a:normAutofit/>
          </a:bodyPr>
          <a:lstStyle>
            <a:lvl1pPr marL="0" indent="0">
              <a:buNone/>
              <a:defRPr sz="10300"/>
            </a:lvl1pPr>
            <a:lvl2pPr marL="1476162" indent="0">
              <a:buNone/>
              <a:defRPr sz="9000"/>
            </a:lvl2pPr>
            <a:lvl3pPr marL="2952323" indent="0">
              <a:buNone/>
              <a:defRPr sz="7700"/>
            </a:lvl3pPr>
            <a:lvl4pPr marL="4428485" indent="0">
              <a:buNone/>
              <a:defRPr sz="6500"/>
            </a:lvl4pPr>
            <a:lvl5pPr marL="5904647" indent="0">
              <a:buNone/>
              <a:defRPr sz="6500"/>
            </a:lvl5pPr>
            <a:lvl6pPr marL="7380808" indent="0">
              <a:buNone/>
              <a:defRPr sz="6500"/>
            </a:lvl6pPr>
            <a:lvl7pPr marL="8856970" indent="0">
              <a:buNone/>
              <a:defRPr sz="6500"/>
            </a:lvl7pPr>
            <a:lvl8pPr marL="10333131" indent="0">
              <a:buNone/>
              <a:defRPr sz="6500"/>
            </a:lvl8pPr>
            <a:lvl9pPr marL="11809293" indent="0">
              <a:buNone/>
              <a:defRPr sz="65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191962" y="23698291"/>
            <a:ext cx="12832080" cy="3553688"/>
          </a:xfrm>
        </p:spPr>
        <p:txBody>
          <a:bodyPr/>
          <a:lstStyle>
            <a:lvl1pPr marL="0" indent="0">
              <a:buNone/>
              <a:defRPr sz="4500"/>
            </a:lvl1pPr>
            <a:lvl2pPr marL="1476162" indent="0">
              <a:buNone/>
              <a:defRPr sz="3900"/>
            </a:lvl2pPr>
            <a:lvl3pPr marL="2952323" indent="0">
              <a:buNone/>
              <a:defRPr sz="3200"/>
            </a:lvl3pPr>
            <a:lvl4pPr marL="4428485" indent="0">
              <a:buNone/>
              <a:defRPr sz="2900"/>
            </a:lvl4pPr>
            <a:lvl5pPr marL="5904647" indent="0">
              <a:buNone/>
              <a:defRPr sz="2900"/>
            </a:lvl5pPr>
            <a:lvl6pPr marL="7380808" indent="0">
              <a:buNone/>
              <a:defRPr sz="2900"/>
            </a:lvl6pPr>
            <a:lvl7pPr marL="8856970" indent="0">
              <a:buNone/>
              <a:defRPr sz="2900"/>
            </a:lvl7pPr>
            <a:lvl8pPr marL="10333131" indent="0">
              <a:buNone/>
              <a:defRPr sz="2900"/>
            </a:lvl8pPr>
            <a:lvl9pPr marL="11809293" indent="0">
              <a:buNone/>
              <a:defRPr sz="2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8864B-52E3-4E32-BED1-A98738A1CC22}" type="datetimeFigureOut">
              <a:rPr lang="zh-TW" altLang="en-US"/>
              <a:pPr>
                <a:defRPr/>
              </a:pPr>
              <a:t>2015/6/11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DDEFF-7BE2-47D3-AA8B-532689F2ABE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2194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C:\Users\user\Desktop\讓世界聽到你我在宜蘭的成長故事短講比賽\底圖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21385213" cy="302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標題版面配置區 1"/>
          <p:cNvSpPr>
            <a:spLocks noGrp="1"/>
          </p:cNvSpPr>
          <p:nvPr>
            <p:ph type="title"/>
          </p:nvPr>
        </p:nvSpPr>
        <p:spPr bwMode="auto">
          <a:xfrm>
            <a:off x="1069975" y="1212850"/>
            <a:ext cx="19246850" cy="504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5232" tIns="147616" rIns="295232" bIns="1476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8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1069975" y="7065963"/>
            <a:ext cx="19246850" cy="1998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5232" tIns="147616" rIns="295232" bIns="1476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1069975" y="28065413"/>
            <a:ext cx="4989513" cy="1611312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l" defTabSz="2952323" fontAlgn="auto">
              <a:spcBef>
                <a:spcPts val="0"/>
              </a:spcBef>
              <a:spcAft>
                <a:spcPts val="0"/>
              </a:spcAft>
              <a:defRPr kumimoji="0" sz="3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359F1D3-110A-4FAF-901F-6D6C62E78C40}" type="datetimeFigureOut">
              <a:rPr lang="zh-TW" altLang="en-US"/>
              <a:pPr>
                <a:defRPr/>
              </a:pPr>
              <a:t>2015/6/11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7307263" y="28065413"/>
            <a:ext cx="6772275" cy="1611312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ctr" defTabSz="2952323" fontAlgn="auto">
              <a:spcBef>
                <a:spcPts val="0"/>
              </a:spcBef>
              <a:spcAft>
                <a:spcPts val="0"/>
              </a:spcAft>
              <a:defRPr kumimoji="0" sz="3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5327313" y="28065413"/>
            <a:ext cx="4989512" cy="1611312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r" defTabSz="2952323" fontAlgn="auto">
              <a:spcBef>
                <a:spcPts val="0"/>
              </a:spcBef>
              <a:spcAft>
                <a:spcPts val="0"/>
              </a:spcAft>
              <a:defRPr kumimoji="0" sz="3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0CB34E4-542A-4931-936F-5B6F329C7C9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51163" rtl="0" eaLnBrk="0" fontAlgn="base" hangingPunct="0">
        <a:spcBef>
          <a:spcPct val="0"/>
        </a:spcBef>
        <a:spcAft>
          <a:spcPct val="0"/>
        </a:spcAft>
        <a:defRPr sz="14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2951163" rtl="0" eaLnBrk="0" fontAlgn="base" hangingPunct="0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defTabSz="2951163" rtl="0" eaLnBrk="0" fontAlgn="base" hangingPunct="0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defTabSz="2951163" rtl="0" eaLnBrk="0" fontAlgn="base" hangingPunct="0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defTabSz="2951163" rtl="0" eaLnBrk="0" fontAlgn="base" hangingPunct="0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defTabSz="2951163" rtl="0" fontAlgn="base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defTabSz="2951163" rtl="0" fontAlgn="base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defTabSz="2951163" rtl="0" fontAlgn="base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defTabSz="2951163" rtl="0" fontAlgn="base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1106488" indent="-1106488" algn="l" defTabSz="29511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1pPr>
      <a:lvl2pPr marL="2398713" indent="-922338" algn="l" defTabSz="29511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3689350" indent="-736600" algn="l" defTabSz="29511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3pPr>
      <a:lvl4pPr marL="5165725" indent="-736600" algn="l" defTabSz="29511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6500" kern="1200">
          <a:solidFill>
            <a:schemeClr val="tx1"/>
          </a:solidFill>
          <a:latin typeface="+mn-lt"/>
          <a:ea typeface="+mn-ea"/>
          <a:cs typeface="+mn-cs"/>
        </a:defRPr>
      </a:lvl4pPr>
      <a:lvl5pPr marL="6642100" indent="-736600" algn="l" defTabSz="295116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6500" kern="1200">
          <a:solidFill>
            <a:schemeClr val="tx1"/>
          </a:solidFill>
          <a:latin typeface="+mn-lt"/>
          <a:ea typeface="+mn-ea"/>
          <a:cs typeface="+mn-cs"/>
        </a:defRPr>
      </a:lvl5pPr>
      <a:lvl6pPr marL="8118889" indent="-738081" algn="l" defTabSz="2952323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595051" indent="-738081" algn="l" defTabSz="2952323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071212" indent="-738081" algn="l" defTabSz="2952323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547374" indent="-738081" algn="l" defTabSz="2952323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76162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52323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28485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04647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380808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856970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33131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809293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5"/>
          <p:cNvSpPr txBox="1">
            <a:spLocks/>
          </p:cNvSpPr>
          <p:nvPr/>
        </p:nvSpPr>
        <p:spPr>
          <a:xfrm>
            <a:off x="504825" y="6890529"/>
            <a:ext cx="20485719" cy="19010611"/>
          </a:xfrm>
          <a:prstGeom prst="rect">
            <a:avLst/>
          </a:prstGeom>
        </p:spPr>
        <p:txBody>
          <a:bodyPr/>
          <a:lstStyle>
            <a:lvl1pPr marL="1107121" indent="-1107121" algn="l" defTabSz="2952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0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98763" indent="-922601" algn="l" defTabSz="2952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9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90404" indent="-738081" algn="l" defTabSz="2952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7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66566" indent="-738081" algn="l" defTabSz="2952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6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642727" indent="-738081" algn="l" defTabSz="2952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6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118889" indent="-738081" algn="l" defTabSz="2952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595051" indent="-738081" algn="l" defTabSz="2952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071212" indent="-738081" algn="l" defTabSz="2952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547374" indent="-738081" algn="l" defTabSz="2952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 hangingPunct="0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zh-TW" sz="6000" b="1" dirty="0">
                <a:latin typeface="標楷體" panose="03000509000000000000" pitchFamily="65" charset="-120"/>
                <a:ea typeface="標楷體" panose="03000509000000000000" pitchFamily="65" charset="-120"/>
                <a:sym typeface="Wingdings 2"/>
              </a:rPr>
              <a:t>※</a:t>
            </a:r>
            <a:r>
              <a:rPr kumimoji="0" lang="zh-TW" altLang="en-US" sz="60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內容</a:t>
            </a:r>
            <a:r>
              <a:rPr kumimoji="0" lang="zh-TW" altLang="en-US" sz="60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介紹</a:t>
            </a:r>
            <a:r>
              <a:rPr kumimoji="0" lang="zh-TW" altLang="en-US" sz="60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kumimoji="0" lang="en-US" altLang="zh-TW" sz="6000" b="1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 hangingPunct="0">
              <a:buNone/>
            </a:pPr>
            <a:r>
              <a:rPr kumimoji="0"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0"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kumimoji="0"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kumimoji="0"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簡介</a:t>
            </a:r>
            <a:r>
              <a:rPr kumimoji="0"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marL="0" indent="0" algn="just" hangingPunct="0">
              <a:buNone/>
            </a:pPr>
            <a:r>
              <a:rPr kumimoji="0"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kumimoji="0"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kumimoji="0" lang="zh-TW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每</a:t>
            </a:r>
            <a:r>
              <a:rPr kumimoji="0"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個城市都有屬於自己獨一無二的美食，是其他城市所無法媲美。藉著騎著鐵馬，抓緊宜蘭難得放晴的時光，尋找躲藏在宜蘭這個城市裡頭的美食，這裡頭有</a:t>
            </a:r>
            <a:r>
              <a:rPr kumimoji="0"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kumimoji="0"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日式料理、川式麻辣燙、鄉村古早味美食、鮮甜火鍋、甜點蛋糕、健康營養餐點等。這一段追尋宜蘭美食的旅程中，不單單只是美食味蕾的刺激，伴著腳踏車穿梭在街坊巷弄之間，乘著風，沉浸在五光十色的自然風景下，拋開喧囂擾人的城市，有著屬於自己的步調，發現有好久沒有這樣將時間留給自己，傾聽心裡的聲音並且感受大自然的美。因為這趟旅程，我們行過有別於以往較少走的道路，捕捉稍縱即逝的光影和氣息，發現宜蘭這個城市有別於以往全新的面貌，或許是因為這段旅程，我們變了，宜蘭也因此變得不一樣</a:t>
            </a:r>
            <a:r>
              <a:rPr kumimoji="0" lang="zh-TW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kumimoji="0"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kumimoji="0" lang="zh-TW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追尋各種不同的美妙味道</a:t>
            </a:r>
            <a:r>
              <a:rPr kumimoji="0"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kumimoji="0" lang="zh-TW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闊嘴吃四方</a:t>
            </a:r>
            <a:r>
              <a:rPr kumimoji="0"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之時</a:t>
            </a:r>
            <a:r>
              <a:rPr kumimoji="0" lang="zh-TW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，先從</a:t>
            </a:r>
            <a:r>
              <a:rPr kumimoji="0"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腳下的城市出發</a:t>
            </a:r>
            <a:r>
              <a:rPr kumimoji="0"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kumimoji="0" lang="zh-TW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宜蘭。</a:t>
            </a:r>
            <a:endParaRPr kumimoji="0"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 hangingPunct="0">
              <a:buNone/>
            </a:pPr>
            <a:endParaRPr kumimoji="0" lang="en-US" altLang="zh-TW" sz="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 hangingPunct="0">
              <a:buNone/>
            </a:pPr>
            <a:r>
              <a:rPr kumimoji="0"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0"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kumimoji="0"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kumimoji="0"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心得</a:t>
            </a:r>
            <a:r>
              <a:rPr kumimoji="0"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marL="0" indent="0" algn="just" hangingPunct="0">
              <a:buNone/>
            </a:pPr>
            <a:r>
              <a:rPr kumimoji="0"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kumimoji="0"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kumimoji="0" lang="zh-TW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如果說要怎樣才能更深入認識宜蘭，或是有什麼行程可以玩得很宜蘭，我想最好的方式就是花上一天的時間或是利用假期片刻閒暇的時間，帶上你的腳踏車。 許多人對宜蘭有著特定的印象。講到宜蘭我們的印象可能就是，景色宜人、有許多稻田農舍，少了城市的喧囂，寧靜自然。那他有什麼景點可以去呢</a:t>
            </a:r>
            <a:r>
              <a:rPr kumimoji="0"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kumimoji="0" lang="zh-TW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有什麼好吃呢</a:t>
            </a:r>
            <a:r>
              <a:rPr kumimoji="0"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kumimoji="0" lang="zh-TW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有什麼好玩呢</a:t>
            </a:r>
            <a:r>
              <a:rPr kumimoji="0"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kumimoji="0" lang="zh-TW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答案很多，但大家可能都會告訴你一樣的。一樣的觀光客專屬景點。 來到宜蘭大學念書的我們常常會說宜蘭真的很好，好山好水好無聊，都是風景，就算有機車也玩到真的不知道要去哪裡玩了。這種想法也曾經在我腦中出現過，但經過一次騎單車穿梭在宜蘭的鄉間小路後徹底的改變我的想法。 慢慢的騎著單車，慢慢的看著沿途風景，盡情的把美好打包進腦海裡。騎車的路程中我們發現許多意外，意外的發現了之前一直很想去但找不到的商店、意外的發現人不多又平價好吃的美食，意外的發現屬於自己才可以知道的私藏風景。這些意外都是旅程中的養分也是最有趣的地方。</a:t>
            </a:r>
            <a:endParaRPr kumimoji="0"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 hangingPunct="0">
              <a:buNone/>
            </a:pPr>
            <a:endParaRPr kumimoji="0" lang="en-US" altLang="zh-TW" sz="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 hangingPunct="0">
              <a:buNone/>
            </a:pPr>
            <a:endParaRPr kumimoji="0" lang="en-US" altLang="zh-TW" sz="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 hangingPunct="0">
              <a:buNone/>
            </a:pPr>
            <a:r>
              <a:rPr kumimoji="0"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0"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kumimoji="0"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kumimoji="0"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成長</a:t>
            </a:r>
            <a:r>
              <a:rPr kumimoji="0"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marL="0" indent="0" algn="just" hangingPunct="0">
              <a:buNone/>
            </a:pPr>
            <a:r>
              <a:rPr kumimoji="0"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　</a:t>
            </a:r>
            <a:r>
              <a:rPr kumimoji="0"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在這趟尋訪美食之旅開始前，你必先有些事前準備：一台能夠陪著你探險的腳踏車。腳踏車不用太豪華奢侈，但至少輪子是有</a:t>
            </a:r>
            <a:endParaRPr kumimoji="0"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 hangingPunct="0">
              <a:buNone/>
            </a:pPr>
            <a:r>
              <a:rPr kumimoji="0"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氣能支撐你的體重的，以及過程中你可能需要用到的例如</a:t>
            </a:r>
            <a:r>
              <a:rPr kumimoji="0"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kumimoji="0"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捕風捉影的手機相機、補充電解質的水、皮夾錢包等。再來就是一同</a:t>
            </a:r>
            <a:r>
              <a:rPr kumimoji="0" lang="zh-TW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與你</a:t>
            </a:r>
            <a:r>
              <a:rPr kumimoji="0"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探險的</a:t>
            </a:r>
            <a:r>
              <a:rPr kumimoji="0"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夥伴</a:t>
            </a:r>
            <a:r>
              <a:rPr kumimoji="0"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。而與我一同展開這旅程的</a:t>
            </a:r>
            <a:r>
              <a:rPr kumimoji="0"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夥伴</a:t>
            </a:r>
            <a:r>
              <a:rPr kumimoji="0"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kumimoji="0"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她擁有一些特質，而這些特質也豐富了這段旅程。而最特別的就是她那浪漫的特質，如果妳問她要不要從宜蘭跑步到羅東吃晚餐、或者從宜蘭騎腳踏車到冬山河，只要她覺得很酷、很新鮮，這是一種浪漫，追求</a:t>
            </a:r>
            <a:r>
              <a:rPr kumimoji="0" lang="zh-TW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不易</a:t>
            </a:r>
            <a:r>
              <a:rPr kumimoji="0" lang="zh-TW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達成</a:t>
            </a:r>
            <a:r>
              <a:rPr kumimoji="0" lang="zh-TW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的事物、事情，排除萬難，去完成它。雖然她總是在過程中才驚訝發現，原來這兩個城市的距離超乎想像。也因為她這樣的</a:t>
            </a:r>
            <a:r>
              <a:rPr kumimoji="0" lang="zh-TW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特質</a:t>
            </a:r>
            <a:r>
              <a:rPr kumimoji="0" lang="zh-TW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，這趟美食之旅總能盡情地探索。儘管不確定都還是必須往前跨每一步，你會發現意想不到的事。</a:t>
            </a:r>
          </a:p>
          <a:p>
            <a:pPr algn="just" hangingPunct="0">
              <a:buNone/>
            </a:pPr>
            <a:r>
              <a:rPr kumimoji="0" lang="zh-TW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也因為這樣的旅程，感受到這些新奇的人事物，感覺到自己的渺小，因而在我這大學生涯裡頭，待在宜蘭的最後一個學期的時刻，</a:t>
            </a:r>
            <a:endParaRPr kumimoji="0"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 hangingPunct="0">
              <a:buNone/>
            </a:pPr>
            <a:r>
              <a:rPr kumimoji="0" lang="zh-TW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從而反思自己，想學新的語言、想體驗不一樣的事物、想體會不一樣的人文。這樣的旅程也給了我一劑強心針，讓我重拾對生活之</a:t>
            </a:r>
            <a:endParaRPr kumimoji="0"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 hangingPunct="0">
              <a:buNone/>
            </a:pPr>
            <a:r>
              <a:rPr kumimoji="0" lang="zh-TW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間的熱誠，任何雞毛蒜皮之事都有她迷人的地方，把握當下，同時也對未來更有自己的方向。</a:t>
            </a:r>
          </a:p>
          <a:p>
            <a:pPr algn="just" hangingPunct="0">
              <a:buNone/>
            </a:pPr>
            <a:r>
              <a:rPr kumimoji="0" lang="zh-TW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「或許旅行結束後，世界不會因此而改變，但重要的是，我們的腦袋變了，世界從此變的不一樣。</a:t>
            </a:r>
            <a:r>
              <a:rPr kumimoji="0" lang="zh-TW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kumimoji="0" lang="en-US" altLang="zh-TW" sz="4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599973" lvl="4" indent="-1144635" fontAlgn="auto" hangingPunct="0">
              <a:spcBef>
                <a:spcPts val="601"/>
              </a:spcBef>
              <a:spcAft>
                <a:spcPts val="601"/>
              </a:spcAft>
              <a:buFont typeface="Wingdings" panose="05000000000000000000" pitchFamily="2" charset="2"/>
              <a:buChar char="l"/>
              <a:defRPr/>
            </a:pPr>
            <a:endParaRPr kumimoji="0" lang="en-US" altLang="zh-TW" sz="4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599973" lvl="4" indent="-1144635" fontAlgn="auto" hangingPunct="0">
              <a:spcBef>
                <a:spcPts val="601"/>
              </a:spcBef>
              <a:spcAft>
                <a:spcPts val="601"/>
              </a:spcAft>
              <a:buFont typeface="Wingdings" panose="05000000000000000000" pitchFamily="2" charset="2"/>
              <a:buChar char="l"/>
              <a:defRPr/>
            </a:pPr>
            <a:endParaRPr kumimoji="0" lang="en-US" altLang="zh-TW" sz="4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599973" lvl="4" indent="-1144635" fontAlgn="auto" hangingPunct="0">
              <a:spcBef>
                <a:spcPts val="601"/>
              </a:spcBef>
              <a:spcAft>
                <a:spcPts val="601"/>
              </a:spcAft>
              <a:buFont typeface="Wingdings" panose="05000000000000000000" pitchFamily="2" charset="2"/>
              <a:buChar char="l"/>
              <a:defRPr/>
            </a:pPr>
            <a:endParaRPr kumimoji="0" lang="en-US" altLang="zh-TW" sz="4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599973" lvl="4" indent="-1144635" fontAlgn="auto" hangingPunct="0">
              <a:spcBef>
                <a:spcPts val="601"/>
              </a:spcBef>
              <a:spcAft>
                <a:spcPts val="601"/>
              </a:spcAft>
              <a:buFont typeface="Wingdings" panose="05000000000000000000" pitchFamily="2" charset="2"/>
              <a:buChar char="l"/>
              <a:defRPr/>
            </a:pPr>
            <a:endParaRPr kumimoji="0" lang="en-US" altLang="zh-TW" sz="4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599973" lvl="4" indent="-1144635" fontAlgn="auto" hangingPunct="0">
              <a:spcBef>
                <a:spcPts val="601"/>
              </a:spcBef>
              <a:spcAft>
                <a:spcPts val="601"/>
              </a:spcAft>
              <a:buFont typeface="Wingdings" panose="05000000000000000000" pitchFamily="2" charset="2"/>
              <a:buChar char="l"/>
              <a:defRPr/>
            </a:pPr>
            <a:endParaRPr kumimoji="0" lang="en-US" altLang="zh-TW" sz="4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599973" lvl="4" indent="-1144635" fontAlgn="auto" hangingPunct="0">
              <a:spcBef>
                <a:spcPts val="601"/>
              </a:spcBef>
              <a:spcAft>
                <a:spcPts val="601"/>
              </a:spcAft>
              <a:buFont typeface="Wingdings" panose="05000000000000000000" pitchFamily="2" charset="2"/>
              <a:buChar char="l"/>
              <a:defRPr/>
            </a:pPr>
            <a:endParaRPr kumimoji="0" lang="en-US" altLang="zh-TW" sz="4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599973" lvl="4" indent="-1144635" fontAlgn="auto" hangingPunct="0">
              <a:spcBef>
                <a:spcPts val="601"/>
              </a:spcBef>
              <a:spcAft>
                <a:spcPts val="601"/>
              </a:spcAft>
              <a:buFont typeface="Wingdings" panose="05000000000000000000" pitchFamily="2" charset="2"/>
              <a:buChar char="l"/>
              <a:defRPr/>
            </a:pPr>
            <a:endParaRPr kumimoji="0" lang="en-US" altLang="zh-TW" sz="4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271" lvl="4" indent="-1144635" fontAlgn="auto" hangingPunct="0">
              <a:spcBef>
                <a:spcPts val="601"/>
              </a:spcBef>
              <a:spcAft>
                <a:spcPts val="601"/>
              </a:spcAft>
              <a:buFont typeface="Arial" panose="020B0604020202020204" pitchFamily="34" charset="0"/>
              <a:buNone/>
              <a:defRPr/>
            </a:pPr>
            <a:endParaRPr kumimoji="0" lang="en-US" altLang="zh-TW" sz="4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5338" lvl="4" indent="0" fontAlgn="auto" hangingPunct="0">
              <a:spcBef>
                <a:spcPts val="601"/>
              </a:spcBef>
              <a:spcAft>
                <a:spcPts val="601"/>
              </a:spcAft>
              <a:buNone/>
              <a:defRPr/>
            </a:pPr>
            <a:endParaRPr kumimoji="0" lang="en-US" altLang="zh-TW" sz="4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indent="-1144635" fontAlgn="auto" hangingPunct="0">
              <a:spcBef>
                <a:spcPts val="601"/>
              </a:spcBef>
              <a:spcAft>
                <a:spcPts val="601"/>
              </a:spcAft>
              <a:buFont typeface="Arial" panose="020B0604020202020204" pitchFamily="34" charset="0"/>
              <a:buBlip>
                <a:blip r:embed="rId2"/>
              </a:buBlip>
              <a:defRPr/>
            </a:pPr>
            <a:endParaRPr kumimoji="0" lang="en-US" altLang="zh-TW" sz="4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indent="-1144635" fontAlgn="auto" hangingPunct="0">
              <a:spcBef>
                <a:spcPts val="601"/>
              </a:spcBef>
              <a:spcAft>
                <a:spcPts val="601"/>
              </a:spcAft>
              <a:buFont typeface="Arial" panose="020B0604020202020204" pitchFamily="34" charset="0"/>
              <a:buBlip>
                <a:blip r:embed="rId2"/>
              </a:buBlip>
              <a:defRPr/>
            </a:pPr>
            <a:endParaRPr kumimoji="0" lang="en-US" altLang="zh-TW" sz="4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-1144635" fontAlgn="auto" hangingPunct="0">
              <a:spcBef>
                <a:spcPts val="601"/>
              </a:spcBef>
              <a:spcAft>
                <a:spcPts val="601"/>
              </a:spcAft>
              <a:defRPr/>
            </a:pPr>
            <a:endParaRPr kumimoji="0" lang="en-US" altLang="zh-TW" sz="4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indent="-1144635" fontAlgn="auto" hangingPunct="0">
              <a:spcBef>
                <a:spcPts val="601"/>
              </a:spcBef>
              <a:spcAft>
                <a:spcPts val="601"/>
              </a:spcAft>
              <a:buFont typeface="Arial" panose="020B0604020202020204" pitchFamily="34" charset="0"/>
              <a:buBlip>
                <a:blip r:embed="rId2"/>
              </a:buBlip>
              <a:defRPr/>
            </a:pPr>
            <a:endParaRPr kumimoji="0" lang="en-US" altLang="zh-TW" sz="4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indent="-1144635" fontAlgn="auto" hangingPunct="0">
              <a:spcBef>
                <a:spcPts val="601"/>
              </a:spcBef>
              <a:spcAft>
                <a:spcPts val="601"/>
              </a:spcAft>
              <a:buFont typeface="Arial" panose="020B0604020202020204" pitchFamily="34" charset="0"/>
              <a:buBlip>
                <a:blip r:embed="rId2"/>
              </a:buBlip>
              <a:defRPr/>
            </a:pPr>
            <a:endParaRPr kumimoji="0" lang="en-US" altLang="zh-TW" sz="4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indent="-1144635" fontAlgn="auto" hangingPunct="0">
              <a:spcBef>
                <a:spcPts val="601"/>
              </a:spcBef>
              <a:spcAft>
                <a:spcPts val="601"/>
              </a:spcAft>
              <a:buFont typeface="Arial" panose="020B0604020202020204" pitchFamily="34" charset="0"/>
              <a:buBlip>
                <a:blip r:embed="rId2"/>
              </a:buBlip>
              <a:defRPr/>
            </a:pPr>
            <a:endParaRPr kumimoji="0" lang="en-US" altLang="zh-TW" sz="4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 indent="-1144635" fontAlgn="auto" hangingPunct="0">
              <a:spcBef>
                <a:spcPts val="601"/>
              </a:spcBef>
              <a:spcAft>
                <a:spcPts val="601"/>
              </a:spcAft>
              <a:buFont typeface="Wingdings" panose="05000000000000000000" pitchFamily="2" charset="2"/>
              <a:buChar char="l"/>
              <a:defRPr/>
            </a:pPr>
            <a:endParaRPr kumimoji="0" lang="en-US" altLang="zh-TW" sz="4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indent="-1144635" fontAlgn="auto" hangingPunct="0">
              <a:spcBef>
                <a:spcPts val="601"/>
              </a:spcBef>
              <a:spcAft>
                <a:spcPts val="601"/>
              </a:spcAft>
              <a:buFont typeface="Wingdings" panose="05000000000000000000" pitchFamily="2" charset="2"/>
              <a:buChar char="l"/>
              <a:defRPr/>
            </a:pPr>
            <a:endParaRPr kumimoji="0"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53" name="文字方塊 8"/>
          <p:cNvSpPr txBox="1">
            <a:spLocks noChangeArrowheads="1"/>
          </p:cNvSpPr>
          <p:nvPr/>
        </p:nvSpPr>
        <p:spPr bwMode="auto">
          <a:xfrm>
            <a:off x="4716463" y="23420388"/>
            <a:ext cx="18415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2" rIns="91427" bIns="45712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103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9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77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65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65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defTabSz="29511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65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defTabSz="29511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65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defTabSz="29511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65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defTabSz="29511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65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zh-TW" altLang="en-US" sz="5800" b="1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1940434"/>
              </p:ext>
            </p:extLst>
          </p:nvPr>
        </p:nvGraphicFramePr>
        <p:xfrm>
          <a:off x="450540" y="21340911"/>
          <a:ext cx="20594287" cy="612745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23945"/>
                <a:gridCol w="1514059"/>
                <a:gridCol w="1726467"/>
                <a:gridCol w="5527246"/>
                <a:gridCol w="1001114"/>
                <a:gridCol w="2826705"/>
                <a:gridCol w="1735892"/>
                <a:gridCol w="5238859"/>
              </a:tblGrid>
              <a:tr h="39725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+mj-ea"/>
                          <a:ea typeface="+mj-ea"/>
                        </a:rPr>
                        <a:t>地點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+mj-ea"/>
                          <a:ea typeface="+mj-ea"/>
                        </a:rPr>
                        <a:t>名字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+mj-ea"/>
                          <a:ea typeface="+mj-ea"/>
                        </a:rPr>
                        <a:t>類型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+mj-ea"/>
                          <a:ea typeface="+mj-ea"/>
                        </a:rPr>
                        <a:t>特色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+mj-ea"/>
                          <a:ea typeface="+mj-ea"/>
                        </a:rPr>
                        <a:t>地點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+mj-ea"/>
                          <a:ea typeface="+mj-ea"/>
                        </a:rPr>
                        <a:t>名字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+mj-ea"/>
                          <a:ea typeface="+mj-ea"/>
                        </a:rPr>
                        <a:t>類型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+mj-ea"/>
                          <a:ea typeface="+mj-ea"/>
                        </a:rPr>
                        <a:t>特色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1022784"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宜蘭市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茉尼好時光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美式早午餐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肉品料理、醬料皆由店家親自製作，附餐果汁為兩種水果新鮮</a:t>
                      </a: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現榨，在這裡吃不到任何對身體有負擔的添加物，一個健康又滿足早午餐。</a:t>
                      </a:r>
                      <a:endParaRPr lang="zh-TW" altLang="en-US" sz="2000" kern="1200" dirty="0">
                        <a:solidFill>
                          <a:schemeClr val="dk1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頭城鎮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29523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樂屋日式料理</a:t>
                      </a:r>
                    </a:p>
                    <a:p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日式料理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當日新鮮現捕的魚貨，鮮嫩多汁的鮭魚肚手捲配上大份量的生魚片，讓你感受大海波濤洶湧的壯闊之感。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1076941"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宜蘭市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好書棧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健康中晚餐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手工水餃顏色是純天然的，而簡餐健康清淡不油膩，而且很美味，老闆熱愛烹飪，對食材選用相當嚴謹，待人和善熱情，讓你有賓至如歸的感覺。</a:t>
                      </a:r>
                      <a:endParaRPr lang="en-US" altLang="zh-TW" sz="2000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員山鄉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小間蔬菜與</a:t>
                      </a:r>
                      <a:r>
                        <a:rPr lang="zh-TW" altLang="en-US" sz="2000" smtClean="0">
                          <a:latin typeface="標楷體" pitchFamily="65" charset="-120"/>
                          <a:ea typeface="標楷體" pitchFamily="65" charset="-120"/>
                        </a:rPr>
                        <a:t>貓小姐食堂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友善小農餐廳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結合了食藝的部分，利用節氣搭配小農提供的食材製做出簡單卻豐盛好吃的料理。店內也販售小農栽培的農產品以及藝文文創商品。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1313995"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宜蘭市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夾七夾八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川式麻辣燙</a:t>
                      </a:r>
                      <a:endParaRPr lang="en-US" altLang="zh-TW" sz="2000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平價的川式麻辣，堅持用二十幾種中藥熬煮的湯。辣度也可以選擇，而不吃辣的也可以品嘗另一種湯頭。讓你不用到老遠跑去四川也能品嚐道地川式麻辣燙。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羅東鎮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菓尼菓子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蛋糕專賣店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櫥窗展示著琳瑯滿目的蛋糕，而精緻好吃的甜點蛋糕，吃完總是幸福洋溢，而且價錢近人沒有負擔。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1281472"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宜蘭市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賣捌所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獨立音樂餐廳</a:t>
                      </a:r>
                      <a:endParaRPr lang="en-US" altLang="zh-TW" sz="2000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建築為日式古蹟建築，藝文音樂展演與美食結合，樂團表演採取「不插電」演出，更能釋放樂團的音樂本質。餐點相當精緻用心，讓你能徹底放鬆，感受古樸之美的宜蘭心聲色彩。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冬山鄉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屋台拉麵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日式攤車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用心熬煮的限量</a:t>
                      </a:r>
                      <a:r>
                        <a:rPr lang="en-US" altLang="zh-TW" sz="2000" dirty="0" smtClean="0">
                          <a:latin typeface="標楷體" pitchFamily="65" charset="-120"/>
                          <a:ea typeface="標楷體" pitchFamily="65" charset="-120"/>
                        </a:rPr>
                        <a:t>50</a:t>
                      </a:r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碗的博多白湯豚骨，拉麵</a:t>
                      </a:r>
                      <a:r>
                        <a:rPr lang="en-US" altLang="zh-TW" sz="2000" dirty="0" smtClean="0">
                          <a:latin typeface="標楷體" pitchFamily="65" charset="-120"/>
                          <a:ea typeface="標楷體" pitchFamily="65" charset="-120"/>
                        </a:rPr>
                        <a:t>Q</a:t>
                      </a:r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彈叉燒厚實有口感，讓你在宜蘭還能體驗道地日本屋台拉麵。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996246"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宜蘭市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蘭坊複合式咖啡簡餐店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愛心餐廳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這是個提供心智障礙者就業的機會的餐廳，餐廳寬廣、餐點好吃用心比起一般餐館絲毫不遜色。服務生也很認真用心、還有些可愛呢。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五結鄉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湯蒸火鍋店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精緻火鍋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有多種口味湯頭選擇，食材相當豐富，尤其海陸大餐的豐富大分量，以及比鍋子還大的生蠔，讓你看了總能直呼過癮。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文字版面配置區 2"/>
          <p:cNvSpPr txBox="1">
            <a:spLocks/>
          </p:cNvSpPr>
          <p:nvPr/>
        </p:nvSpPr>
        <p:spPr>
          <a:xfrm>
            <a:off x="504825" y="5210175"/>
            <a:ext cx="10531475" cy="1964532"/>
          </a:xfrm>
          <a:prstGeom prst="rect">
            <a:avLst/>
          </a:prstGeom>
        </p:spPr>
        <p:txBody>
          <a:bodyPr lIns="295232" tIns="147616" rIns="295232" bIns="147616" anchor="t" anchorCtr="0">
            <a:normAutofit fontScale="92500" lnSpcReduction="10000"/>
          </a:bodyPr>
          <a:lstStyle>
            <a:lvl1pPr marL="0" indent="0" algn="ctr" defTabSz="295232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476162" indent="0" algn="ctr" defTabSz="295232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2952323" indent="0" algn="ctr" defTabSz="295232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7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4428485" indent="0" algn="ctr" defTabSz="295232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6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5904647" indent="0" algn="ctr" defTabSz="295232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6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7380808" indent="0" algn="ctr" defTabSz="295232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6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8856970" indent="0" algn="ctr" defTabSz="295232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6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0333131" indent="0" algn="ctr" defTabSz="295232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6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1809293" indent="0" algn="ctr" defTabSz="295232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6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4" algn="l" fontAlgn="auto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3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/>
              </a:rPr>
              <a:t>※</a:t>
            </a:r>
            <a:r>
              <a:rPr kumimoji="0" lang="zh-TW" altLang="en-US" sz="3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參賽主題：宜蘭人文自然景點踏查遊習的心得和省思</a:t>
            </a:r>
            <a:endParaRPr kumimoji="0" lang="en-US" altLang="zh-TW" sz="34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4" algn="l" fontAlgn="auto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3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/>
              </a:rPr>
              <a:t>※</a:t>
            </a:r>
            <a:r>
              <a:rPr kumimoji="0" lang="zh-TW" altLang="en-US" sz="3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演講題目：宜蘭食趣</a:t>
            </a:r>
            <a:endParaRPr kumimoji="0" lang="en-US" altLang="zh-TW" sz="34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4" algn="l" fontAlgn="auto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48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文字版面配置區 4"/>
          <p:cNvSpPr txBox="1">
            <a:spLocks/>
          </p:cNvSpPr>
          <p:nvPr/>
        </p:nvSpPr>
        <p:spPr bwMode="auto">
          <a:xfrm>
            <a:off x="10747684" y="5103860"/>
            <a:ext cx="9453563" cy="177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144588" indent="-1144588" eaLnBrk="0" hangingPunct="0">
              <a:spcBef>
                <a:spcPct val="20000"/>
              </a:spcBef>
              <a:buFont typeface="Arial" charset="0"/>
              <a:buChar char="•"/>
              <a:defRPr sz="103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2398713" indent="-922338" eaLnBrk="0" hangingPunct="0">
              <a:spcBef>
                <a:spcPct val="20000"/>
              </a:spcBef>
              <a:buFont typeface="Arial" charset="0"/>
              <a:buChar char="–"/>
              <a:defRPr sz="9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3689350" indent="-736600" eaLnBrk="0" hangingPunct="0">
              <a:spcBef>
                <a:spcPct val="20000"/>
              </a:spcBef>
              <a:buFont typeface="Arial" charset="0"/>
              <a:buChar char="•"/>
              <a:defRPr sz="77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5165725" indent="-736600" eaLnBrk="0" hangingPunct="0">
              <a:spcBef>
                <a:spcPct val="20000"/>
              </a:spcBef>
              <a:buFont typeface="Arial" charset="0"/>
              <a:buChar char="–"/>
              <a:defRPr sz="65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6642100" indent="-736600" eaLnBrk="0" hangingPunct="0">
              <a:spcBef>
                <a:spcPct val="20000"/>
              </a:spcBef>
              <a:buFont typeface="Arial" charset="0"/>
              <a:buChar char="»"/>
              <a:defRPr sz="65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7099300" indent="-736600" defTabSz="29511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65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7556500" indent="-736600" defTabSz="29511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65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8013700" indent="-736600" defTabSz="29511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65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8470900" indent="-736600" defTabSz="29511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65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marL="0" lvl="4" indent="0" defTabSz="2952323" eaLnBrk="1" fontAlgn="auto" hangingPunct="1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  <a:sym typeface="Wingdings 2"/>
              </a:rPr>
              <a:t>※</a:t>
            </a:r>
            <a:r>
              <a:rPr kumimoji="0" lang="zh-TW" altLang="en-US" sz="31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隊</a:t>
            </a:r>
            <a:r>
              <a:rPr kumimoji="0" lang="zh-TW" altLang="en-US" sz="31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名：闊嘴吃四方</a:t>
            </a:r>
            <a:endParaRPr kumimoji="0" lang="en-US" altLang="zh-TW" sz="31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4" indent="0" defTabSz="2952323" eaLnBrk="1" fontAlgn="auto" hangingPunct="1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  <a:sym typeface="Wingdings 2"/>
              </a:rPr>
              <a:t>※</a:t>
            </a:r>
            <a:r>
              <a:rPr kumimoji="0" lang="zh-TW" altLang="en-US" sz="31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作者</a:t>
            </a:r>
            <a:r>
              <a:rPr kumimoji="0" lang="zh-TW" altLang="en-US" sz="31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：林念臻、黃國恩</a:t>
            </a:r>
            <a:endParaRPr kumimoji="0" lang="en-US" altLang="zh-TW" sz="31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812</TotalTime>
  <Words>1040</Words>
  <Application>Microsoft Office PowerPoint</Application>
  <PresentationFormat>自訂</PresentationFormat>
  <Paragraphs>82</Paragraphs>
  <Slides>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2" baseType="lpstr">
      <vt:lpstr>Office 佈景主題</vt:lpstr>
      <vt:lpstr>PowerPoint 簡報</vt:lpstr>
    </vt:vector>
  </TitlesOfParts>
  <Company>ILC.EDU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62</cp:revision>
  <dcterms:created xsi:type="dcterms:W3CDTF">2015-05-12T07:46:39Z</dcterms:created>
  <dcterms:modified xsi:type="dcterms:W3CDTF">2015-06-11T10:53:50Z</dcterms:modified>
</cp:coreProperties>
</file>