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05613" cy="9939338"/>
  <p:defaultTextStyle>
    <a:defPPr>
      <a:defRPr lang="zh-TW"/>
    </a:defPPr>
    <a:lvl1pPr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1pPr>
    <a:lvl2pPr marL="1474788" indent="-1017588"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2pPr>
    <a:lvl3pPr marL="2951163" indent="-2036763"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3pPr>
    <a:lvl4pPr marL="4427538" indent="-3055938"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4pPr>
    <a:lvl5pPr marL="5903913" indent="-4075113" algn="l" defTabSz="2951163" rtl="0" fontAlgn="base">
      <a:spcBef>
        <a:spcPct val="0"/>
      </a:spcBef>
      <a:spcAft>
        <a:spcPct val="0"/>
      </a:spcAft>
      <a:defRPr kumimoji="1" sz="5800" kern="1200">
        <a:solidFill>
          <a:schemeClr val="tx1"/>
        </a:solidFill>
        <a:latin typeface="Calibri" pitchFamily="34" charset="0"/>
        <a:ea typeface="新細明體" charset="-120"/>
        <a:cs typeface="+mn-cs"/>
      </a:defRPr>
    </a:lvl5pPr>
    <a:lvl6pPr marL="2286000" algn="l" defTabSz="914400" rtl="0" eaLnBrk="1" latinLnBrk="0" hangingPunct="1">
      <a:defRPr kumimoji="1" sz="5800" kern="1200">
        <a:solidFill>
          <a:schemeClr val="tx1"/>
        </a:solidFill>
        <a:latin typeface="Calibri" pitchFamily="34" charset="0"/>
        <a:ea typeface="新細明體" charset="-120"/>
        <a:cs typeface="+mn-cs"/>
      </a:defRPr>
    </a:lvl6pPr>
    <a:lvl7pPr marL="2743200" algn="l" defTabSz="914400" rtl="0" eaLnBrk="1" latinLnBrk="0" hangingPunct="1">
      <a:defRPr kumimoji="1" sz="5800" kern="1200">
        <a:solidFill>
          <a:schemeClr val="tx1"/>
        </a:solidFill>
        <a:latin typeface="Calibri" pitchFamily="34" charset="0"/>
        <a:ea typeface="新細明體" charset="-120"/>
        <a:cs typeface="+mn-cs"/>
      </a:defRPr>
    </a:lvl7pPr>
    <a:lvl8pPr marL="3200400" algn="l" defTabSz="914400" rtl="0" eaLnBrk="1" latinLnBrk="0" hangingPunct="1">
      <a:defRPr kumimoji="1" sz="5800" kern="1200">
        <a:solidFill>
          <a:schemeClr val="tx1"/>
        </a:solidFill>
        <a:latin typeface="Calibri" pitchFamily="34" charset="0"/>
        <a:ea typeface="新細明體" charset="-120"/>
        <a:cs typeface="+mn-cs"/>
      </a:defRPr>
    </a:lvl8pPr>
    <a:lvl9pPr marL="3657600" algn="l" defTabSz="914400" rtl="0" eaLnBrk="1" latinLnBrk="0" hangingPunct="1">
      <a:defRPr kumimoji="1" sz="5800" kern="1200">
        <a:solidFill>
          <a:schemeClr val="tx1"/>
        </a:solidFill>
        <a:latin typeface="Calibri" pitchFamily="34" charset="0"/>
        <a:ea typeface="新細明體" charset="-120"/>
        <a:cs typeface="+mn-cs"/>
      </a:defRPr>
    </a:lvl9pPr>
  </p:defaultTextStyle>
  <p:extLst>
    <p:ext uri="{EFAFB233-063F-42B5-8137-9DF3F51BA10A}">
      <p15:sldGuideLst xmlns=""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94" y="3078"/>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604010" y="9406424"/>
            <a:ext cx="18178780" cy="6490568"/>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72FDFBAB-6A44-412F-9D93-84C6A0EA5849}"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3DCB693D-2886-44FB-BBF7-9EA93A137A8B}" type="slidenum">
              <a:rPr lang="zh-TW" altLang="en-US"/>
              <a:pPr>
                <a:defRPr/>
              </a:pPr>
              <a:t>‹#›</a:t>
            </a:fld>
            <a:endParaRPr lang="zh-TW" altLang="en-US"/>
          </a:p>
        </p:txBody>
      </p:sp>
    </p:spTree>
    <p:extLst>
      <p:ext uri="{BB962C8B-B14F-4D97-AF65-F5344CB8AC3E}">
        <p14:creationId xmlns:p14="http://schemas.microsoft.com/office/powerpoint/2010/main" val="278018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129C5BB-057D-4A6D-95C7-42690A5A8B8B}"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9213E68-3AA6-431F-8D6D-0EF8F2CA7164}" type="slidenum">
              <a:rPr lang="zh-TW" altLang="en-US"/>
              <a:pPr>
                <a:defRPr/>
              </a:pPr>
              <a:t>‹#›</a:t>
            </a:fld>
            <a:endParaRPr lang="zh-TW" altLang="en-US"/>
          </a:p>
        </p:txBody>
      </p:sp>
    </p:spTree>
    <p:extLst>
      <p:ext uri="{BB962C8B-B14F-4D97-AF65-F5344CB8AC3E}">
        <p14:creationId xmlns:p14="http://schemas.microsoft.com/office/powerpoint/2010/main" val="1486641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1629071" y="1619141"/>
            <a:ext cx="3609024" cy="3444347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7" y="1619141"/>
            <a:ext cx="10470622" cy="3444347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8F1CE09C-AAF0-4E70-9290-C9013DC1FC3B}"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DA0CAD95-4A57-4EE5-A483-AA9A7B604957}" type="slidenum">
              <a:rPr lang="zh-TW" altLang="en-US"/>
              <a:pPr>
                <a:defRPr/>
              </a:pPr>
              <a:t>‹#›</a:t>
            </a:fld>
            <a:endParaRPr lang="zh-TW" altLang="en-US"/>
          </a:p>
        </p:txBody>
      </p:sp>
    </p:spTree>
    <p:extLst>
      <p:ext uri="{BB962C8B-B14F-4D97-AF65-F5344CB8AC3E}">
        <p14:creationId xmlns:p14="http://schemas.microsoft.com/office/powerpoint/2010/main" val="396076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B5FD736-FDA9-4761-A92F-9A757608F289}"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7AC1D85-DEAC-41AC-ABE8-4FEACD795D53}" type="slidenum">
              <a:rPr lang="zh-TW" altLang="en-US"/>
              <a:pPr>
                <a:defRPr/>
              </a:pPr>
              <a:t>‹#›</a:t>
            </a:fld>
            <a:endParaRPr lang="zh-TW" altLang="en-US"/>
          </a:p>
        </p:txBody>
      </p:sp>
    </p:spTree>
    <p:extLst>
      <p:ext uri="{BB962C8B-B14F-4D97-AF65-F5344CB8AC3E}">
        <p14:creationId xmlns:p14="http://schemas.microsoft.com/office/powerpoint/2010/main" val="164102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1689411" y="19457689"/>
            <a:ext cx="18178780" cy="6013939"/>
          </a:xfrm>
        </p:spPr>
        <p:txBody>
          <a:bodyPr anchor="t"/>
          <a:lstStyle>
            <a:lvl1pPr algn="l">
              <a:defRPr sz="129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689411" y="12833949"/>
            <a:ext cx="18178780" cy="6623741"/>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FE778A76-041D-4273-884A-AEA0F2154FAB}" type="datetimeFigureOut">
              <a:rPr lang="zh-TW" altLang="en-US"/>
              <a:pPr>
                <a:defRPr/>
              </a:pPr>
              <a:t>2015/6/11</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3F1FB70-DA48-44C1-B5E5-CBC5306F5361}" type="slidenum">
              <a:rPr lang="zh-TW" altLang="en-US"/>
              <a:pPr>
                <a:defRPr/>
              </a:pPr>
              <a:t>‹#›</a:t>
            </a:fld>
            <a:endParaRPr lang="zh-TW" altLang="en-US"/>
          </a:p>
        </p:txBody>
      </p:sp>
    </p:spTree>
    <p:extLst>
      <p:ext uri="{BB962C8B-B14F-4D97-AF65-F5344CB8AC3E}">
        <p14:creationId xmlns:p14="http://schemas.microsoft.com/office/powerpoint/2010/main" val="23842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6" y="9420438"/>
            <a:ext cx="7039822" cy="26642176"/>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8198275" y="9420438"/>
            <a:ext cx="7039822" cy="26642176"/>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C965737B-DD72-41A5-84D8-03EBFBACF397}" type="datetimeFigureOut">
              <a:rPr lang="zh-TW" altLang="en-US"/>
              <a:pPr>
                <a:defRPr/>
              </a:pPr>
              <a:t>2015/6/11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C3DB27A0-CA59-41E4-84D5-FB6AEA07E8F4}" type="slidenum">
              <a:rPr lang="zh-TW" altLang="en-US"/>
              <a:pPr>
                <a:defRPr/>
              </a:pPr>
              <a:t>‹#›</a:t>
            </a:fld>
            <a:endParaRPr lang="zh-TW" altLang="en-US"/>
          </a:p>
        </p:txBody>
      </p:sp>
    </p:spTree>
    <p:extLst>
      <p:ext uri="{BB962C8B-B14F-4D97-AF65-F5344CB8AC3E}">
        <p14:creationId xmlns:p14="http://schemas.microsoft.com/office/powerpoint/2010/main" val="1155092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1069340" y="1212603"/>
            <a:ext cx="19248120" cy="5046663"/>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069341" y="6777949"/>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zh-TW" altLang="en-US" smtClean="0"/>
              <a:t>按一下以編輯母片文字樣式</a:t>
            </a:r>
          </a:p>
        </p:txBody>
      </p:sp>
      <p:sp>
        <p:nvSpPr>
          <p:cNvPr id="4" name="內容版面配置區 3"/>
          <p:cNvSpPr>
            <a:spLocks noGrp="1"/>
          </p:cNvSpPr>
          <p:nvPr>
            <p:ph sz="half" idx="2"/>
          </p:nvPr>
        </p:nvSpPr>
        <p:spPr>
          <a:xfrm>
            <a:off x="1069341" y="9602676"/>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10864200" y="6777949"/>
            <a:ext cx="9453262"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zh-TW" altLang="en-US" smtClean="0"/>
              <a:t>按一下以編輯母片文字樣式</a:t>
            </a:r>
          </a:p>
        </p:txBody>
      </p:sp>
      <p:sp>
        <p:nvSpPr>
          <p:cNvPr id="6" name="內容版面配置區 5"/>
          <p:cNvSpPr>
            <a:spLocks noGrp="1"/>
          </p:cNvSpPr>
          <p:nvPr>
            <p:ph sz="quarter" idx="4"/>
          </p:nvPr>
        </p:nvSpPr>
        <p:spPr>
          <a:xfrm>
            <a:off x="10864200" y="9602676"/>
            <a:ext cx="9453262"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717C59C9-C821-40D9-B754-EB75D49E133F}" type="datetimeFigureOut">
              <a:rPr lang="zh-TW" altLang="en-US"/>
              <a:pPr>
                <a:defRPr/>
              </a:pPr>
              <a:t>2015/6/11</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E747AD4C-A850-4EF8-9C3F-83C1A2E6200C}" type="slidenum">
              <a:rPr lang="zh-TW" altLang="en-US"/>
              <a:pPr>
                <a:defRPr/>
              </a:pPr>
              <a:t>‹#›</a:t>
            </a:fld>
            <a:endParaRPr lang="zh-TW" altLang="en-US"/>
          </a:p>
        </p:txBody>
      </p:sp>
    </p:spTree>
    <p:extLst>
      <p:ext uri="{BB962C8B-B14F-4D97-AF65-F5344CB8AC3E}">
        <p14:creationId xmlns:p14="http://schemas.microsoft.com/office/powerpoint/2010/main" val="2688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ADE68F18-FDA0-4BC2-9F22-D6F552BD9280}" type="datetimeFigureOut">
              <a:rPr lang="zh-TW" altLang="en-US"/>
              <a:pPr>
                <a:defRPr/>
              </a:pPr>
              <a:t>2015/6/11</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6EDA7C0-56E4-43EE-BDA4-7E866CDD53B5}" type="slidenum">
              <a:rPr lang="zh-TW" altLang="en-US"/>
              <a:pPr>
                <a:defRPr/>
              </a:pPr>
              <a:t>‹#›</a:t>
            </a:fld>
            <a:endParaRPr lang="zh-TW" altLang="en-US"/>
          </a:p>
        </p:txBody>
      </p:sp>
    </p:spTree>
    <p:extLst>
      <p:ext uri="{BB962C8B-B14F-4D97-AF65-F5344CB8AC3E}">
        <p14:creationId xmlns:p14="http://schemas.microsoft.com/office/powerpoint/2010/main" val="275629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0CB740A8-AA3C-4F4E-B070-0F7D9E0D2726}" type="datetimeFigureOut">
              <a:rPr lang="zh-TW" altLang="en-US"/>
              <a:pPr>
                <a:defRPr/>
              </a:pPr>
              <a:t>2015/6/11</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B3837A07-4200-4F99-A010-20D49B8E4238}" type="slidenum">
              <a:rPr lang="zh-TW" altLang="en-US"/>
              <a:pPr>
                <a:defRPr/>
              </a:pPr>
              <a:t>‹#›</a:t>
            </a:fld>
            <a:endParaRPr lang="zh-TW" altLang="en-US"/>
          </a:p>
        </p:txBody>
      </p:sp>
    </p:spTree>
    <p:extLst>
      <p:ext uri="{BB962C8B-B14F-4D97-AF65-F5344CB8AC3E}">
        <p14:creationId xmlns:p14="http://schemas.microsoft.com/office/powerpoint/2010/main" val="303274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1069341" y="1205592"/>
            <a:ext cx="7036111" cy="5130774"/>
          </a:xfrm>
        </p:spPr>
        <p:txBody>
          <a:bodyPr anchor="b"/>
          <a:lstStyle>
            <a:lvl1pPr algn="l">
              <a:defRPr sz="65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8361645" y="1205594"/>
            <a:ext cx="11955817" cy="25843121"/>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1069341" y="6336368"/>
            <a:ext cx="7036111" cy="20712347"/>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AF21D4AC-841C-45BE-B826-E619DF1512A6}" type="datetimeFigureOut">
              <a:rPr lang="zh-TW" altLang="en-US"/>
              <a:pPr>
                <a:defRPr/>
              </a:pPr>
              <a:t>2015/6/11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44D6033B-F763-455C-B699-9A251BB65572}" type="slidenum">
              <a:rPr lang="zh-TW" altLang="en-US"/>
              <a:pPr>
                <a:defRPr/>
              </a:pPr>
              <a:t>‹#›</a:t>
            </a:fld>
            <a:endParaRPr lang="zh-TW" altLang="en-US"/>
          </a:p>
        </p:txBody>
      </p:sp>
    </p:spTree>
    <p:extLst>
      <p:ext uri="{BB962C8B-B14F-4D97-AF65-F5344CB8AC3E}">
        <p14:creationId xmlns:p14="http://schemas.microsoft.com/office/powerpoint/2010/main" val="2011014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4191962" y="21195984"/>
            <a:ext cx="12832080" cy="2502307"/>
          </a:xfrm>
        </p:spPr>
        <p:txBody>
          <a:bodyPr anchor="b"/>
          <a:lstStyle>
            <a:lvl1pPr algn="l">
              <a:defRPr sz="65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4191962" y="2705571"/>
            <a:ext cx="12832080" cy="18167985"/>
          </a:xfrm>
        </p:spPr>
        <p:txBody>
          <a:bodyPr rtlCol="0">
            <a:normAutofit/>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pPr lvl="0"/>
            <a:endParaRPr lang="zh-TW" altLang="en-US" noProof="0" smtClean="0"/>
          </a:p>
        </p:txBody>
      </p:sp>
      <p:sp>
        <p:nvSpPr>
          <p:cNvPr id="4" name="文字版面配置區 3"/>
          <p:cNvSpPr>
            <a:spLocks noGrp="1"/>
          </p:cNvSpPr>
          <p:nvPr>
            <p:ph type="body" sz="half" idx="2"/>
          </p:nvPr>
        </p:nvSpPr>
        <p:spPr>
          <a:xfrm>
            <a:off x="4191962" y="23698291"/>
            <a:ext cx="12832080" cy="3553688"/>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zh-TW" altLang="en-US" smtClean="0"/>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FFF8864B-52E3-4E32-BED1-A98738A1CC22}" type="datetimeFigureOut">
              <a:rPr lang="zh-TW" altLang="en-US"/>
              <a:pPr>
                <a:defRPr/>
              </a:pPr>
              <a:t>2015/6/11</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1B3DDEFF-7BE2-47D3-AA8B-532689F2ABEC}" type="slidenum">
              <a:rPr lang="zh-TW" altLang="en-US"/>
              <a:pPr>
                <a:defRPr/>
              </a:pPr>
              <a:t>‹#›</a:t>
            </a:fld>
            <a:endParaRPr lang="zh-TW" altLang="en-US"/>
          </a:p>
        </p:txBody>
      </p:sp>
    </p:spTree>
    <p:extLst>
      <p:ext uri="{BB962C8B-B14F-4D97-AF65-F5344CB8AC3E}">
        <p14:creationId xmlns:p14="http://schemas.microsoft.com/office/powerpoint/2010/main" val="275219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Users\user\Desktop\讓世界聽到你我在宜蘭的成長故事短講比賽\底圖.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175"/>
            <a:ext cx="21385213" cy="302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p:cNvSpPr>
          <p:nvPr>
            <p:ph type="title"/>
          </p:nvPr>
        </p:nvSpPr>
        <p:spPr bwMode="auto">
          <a:xfrm>
            <a:off x="1069975" y="1212850"/>
            <a:ext cx="192468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32" tIns="147616" rIns="295232" bIns="147616" numCol="1" anchor="ctr" anchorCtr="0" compatLnSpc="1">
            <a:prstTxWarp prst="textNoShape">
              <a:avLst/>
            </a:prstTxWarp>
          </a:bodyPr>
          <a:lstStyle/>
          <a:p>
            <a:pPr lvl="0"/>
            <a:r>
              <a:rPr lang="zh-TW" altLang="en-US" smtClean="0"/>
              <a:t>按一下以編輯母片標題樣式</a:t>
            </a:r>
          </a:p>
        </p:txBody>
      </p:sp>
      <p:sp>
        <p:nvSpPr>
          <p:cNvPr id="1028" name="文字版面配置區 2"/>
          <p:cNvSpPr>
            <a:spLocks noGrp="1"/>
          </p:cNvSpPr>
          <p:nvPr>
            <p:ph type="body" idx="1"/>
          </p:nvPr>
        </p:nvSpPr>
        <p:spPr bwMode="auto">
          <a:xfrm>
            <a:off x="1069975" y="7065963"/>
            <a:ext cx="19246850" cy="199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232" tIns="147616" rIns="295232" bIns="147616"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1069975" y="28065413"/>
            <a:ext cx="4989513" cy="1611312"/>
          </a:xfrm>
          <a:prstGeom prst="rect">
            <a:avLst/>
          </a:prstGeom>
        </p:spPr>
        <p:txBody>
          <a:bodyPr vert="horz" lIns="295232" tIns="147616" rIns="295232" bIns="147616" rtlCol="0" anchor="ctr"/>
          <a:lstStyle>
            <a:lvl1pPr algn="l" defTabSz="2952323" fontAlgn="auto">
              <a:spcBef>
                <a:spcPts val="0"/>
              </a:spcBef>
              <a:spcAft>
                <a:spcPts val="0"/>
              </a:spcAft>
              <a:defRPr kumimoji="0" sz="3900">
                <a:solidFill>
                  <a:schemeClr val="tx1">
                    <a:tint val="75000"/>
                  </a:schemeClr>
                </a:solidFill>
                <a:latin typeface="+mn-lt"/>
                <a:ea typeface="+mn-ea"/>
              </a:defRPr>
            </a:lvl1pPr>
          </a:lstStyle>
          <a:p>
            <a:pPr>
              <a:defRPr/>
            </a:pPr>
            <a:fld id="{F359F1D3-110A-4FAF-901F-6D6C62E78C40}" type="datetimeFigureOut">
              <a:rPr lang="zh-TW" altLang="en-US"/>
              <a:pPr>
                <a:defRPr/>
              </a:pPr>
              <a:t>2015/6/11</a:t>
            </a:fld>
            <a:endParaRPr lang="zh-TW" altLang="en-US"/>
          </a:p>
        </p:txBody>
      </p:sp>
      <p:sp>
        <p:nvSpPr>
          <p:cNvPr id="5" name="頁尾版面配置區 4"/>
          <p:cNvSpPr>
            <a:spLocks noGrp="1"/>
          </p:cNvSpPr>
          <p:nvPr>
            <p:ph type="ftr" sz="quarter" idx="3"/>
          </p:nvPr>
        </p:nvSpPr>
        <p:spPr>
          <a:xfrm>
            <a:off x="7307263" y="28065413"/>
            <a:ext cx="6772275" cy="1611312"/>
          </a:xfrm>
          <a:prstGeom prst="rect">
            <a:avLst/>
          </a:prstGeom>
        </p:spPr>
        <p:txBody>
          <a:bodyPr vert="horz" lIns="295232" tIns="147616" rIns="295232" bIns="147616" rtlCol="0" anchor="ctr"/>
          <a:lstStyle>
            <a:lvl1pPr algn="ctr" defTabSz="2952323" fontAlgn="auto">
              <a:spcBef>
                <a:spcPts val="0"/>
              </a:spcBef>
              <a:spcAft>
                <a:spcPts val="0"/>
              </a:spcAft>
              <a:defRPr kumimoji="0" sz="39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15327313" y="28065413"/>
            <a:ext cx="4989512" cy="1611312"/>
          </a:xfrm>
          <a:prstGeom prst="rect">
            <a:avLst/>
          </a:prstGeom>
        </p:spPr>
        <p:txBody>
          <a:bodyPr vert="horz" lIns="295232" tIns="147616" rIns="295232" bIns="147616" rtlCol="0" anchor="ctr"/>
          <a:lstStyle>
            <a:lvl1pPr algn="r" defTabSz="2952323" fontAlgn="auto">
              <a:spcBef>
                <a:spcPts val="0"/>
              </a:spcBef>
              <a:spcAft>
                <a:spcPts val="0"/>
              </a:spcAft>
              <a:defRPr kumimoji="0" sz="3900">
                <a:solidFill>
                  <a:schemeClr val="tx1">
                    <a:tint val="75000"/>
                  </a:schemeClr>
                </a:solidFill>
                <a:latin typeface="+mn-lt"/>
                <a:ea typeface="+mn-ea"/>
              </a:defRPr>
            </a:lvl1pPr>
          </a:lstStyle>
          <a:p>
            <a:pPr>
              <a:defRPr/>
            </a:pPr>
            <a:fld id="{60CB34E4-542A-4931-936F-5B6F329C7C90}"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itchFamily="34" charset="0"/>
          <a:ea typeface="新細明體" charset="-120"/>
        </a:defRPr>
      </a:lvl2pPr>
      <a:lvl3pPr algn="ctr" defTabSz="2951163" rtl="0" eaLnBrk="0" fontAlgn="base" hangingPunct="0">
        <a:spcBef>
          <a:spcPct val="0"/>
        </a:spcBef>
        <a:spcAft>
          <a:spcPct val="0"/>
        </a:spcAft>
        <a:defRPr sz="14200">
          <a:solidFill>
            <a:schemeClr val="tx1"/>
          </a:solidFill>
          <a:latin typeface="Calibri" pitchFamily="34" charset="0"/>
          <a:ea typeface="新細明體" charset="-120"/>
        </a:defRPr>
      </a:lvl3pPr>
      <a:lvl4pPr algn="ctr" defTabSz="2951163" rtl="0" eaLnBrk="0" fontAlgn="base" hangingPunct="0">
        <a:spcBef>
          <a:spcPct val="0"/>
        </a:spcBef>
        <a:spcAft>
          <a:spcPct val="0"/>
        </a:spcAft>
        <a:defRPr sz="14200">
          <a:solidFill>
            <a:schemeClr val="tx1"/>
          </a:solidFill>
          <a:latin typeface="Calibri" pitchFamily="34" charset="0"/>
          <a:ea typeface="新細明體" charset="-120"/>
        </a:defRPr>
      </a:lvl4pPr>
      <a:lvl5pPr algn="ctr" defTabSz="2951163" rtl="0" eaLnBrk="0" fontAlgn="base" hangingPunct="0">
        <a:spcBef>
          <a:spcPct val="0"/>
        </a:spcBef>
        <a:spcAft>
          <a:spcPct val="0"/>
        </a:spcAft>
        <a:defRPr sz="14200">
          <a:solidFill>
            <a:schemeClr val="tx1"/>
          </a:solidFill>
          <a:latin typeface="Calibri" pitchFamily="34" charset="0"/>
          <a:ea typeface="新細明體" charset="-120"/>
        </a:defRPr>
      </a:lvl5pPr>
      <a:lvl6pPr marL="457200" algn="ctr" defTabSz="2951163" rtl="0" fontAlgn="base">
        <a:spcBef>
          <a:spcPct val="0"/>
        </a:spcBef>
        <a:spcAft>
          <a:spcPct val="0"/>
        </a:spcAft>
        <a:defRPr sz="14200">
          <a:solidFill>
            <a:schemeClr val="tx1"/>
          </a:solidFill>
          <a:latin typeface="Calibri" pitchFamily="34" charset="0"/>
          <a:ea typeface="新細明體" charset="-120"/>
        </a:defRPr>
      </a:lvl6pPr>
      <a:lvl7pPr marL="914400" algn="ctr" defTabSz="2951163" rtl="0" fontAlgn="base">
        <a:spcBef>
          <a:spcPct val="0"/>
        </a:spcBef>
        <a:spcAft>
          <a:spcPct val="0"/>
        </a:spcAft>
        <a:defRPr sz="14200">
          <a:solidFill>
            <a:schemeClr val="tx1"/>
          </a:solidFill>
          <a:latin typeface="Calibri" pitchFamily="34" charset="0"/>
          <a:ea typeface="新細明體" charset="-120"/>
        </a:defRPr>
      </a:lvl7pPr>
      <a:lvl8pPr marL="1371600" algn="ctr" defTabSz="2951163" rtl="0" fontAlgn="base">
        <a:spcBef>
          <a:spcPct val="0"/>
        </a:spcBef>
        <a:spcAft>
          <a:spcPct val="0"/>
        </a:spcAft>
        <a:defRPr sz="14200">
          <a:solidFill>
            <a:schemeClr val="tx1"/>
          </a:solidFill>
          <a:latin typeface="Calibri" pitchFamily="34" charset="0"/>
          <a:ea typeface="新細明體" charset="-120"/>
        </a:defRPr>
      </a:lvl8pPr>
      <a:lvl9pPr marL="1828800" algn="ctr" defTabSz="2951163" rtl="0" fontAlgn="base">
        <a:spcBef>
          <a:spcPct val="0"/>
        </a:spcBef>
        <a:spcAft>
          <a:spcPct val="0"/>
        </a:spcAft>
        <a:defRPr sz="14200">
          <a:solidFill>
            <a:schemeClr val="tx1"/>
          </a:solidFill>
          <a:latin typeface="Calibri" pitchFamily="34" charset="0"/>
          <a:ea typeface="新細明體" charset="-120"/>
        </a:defRPr>
      </a:lvl9pPr>
    </p:titleStyle>
    <p:bodyStyle>
      <a:lvl1pPr marL="1106488" indent="-1106488" algn="l" defTabSz="2951163" rtl="0" eaLnBrk="0" fontAlgn="base" hangingPunct="0">
        <a:spcBef>
          <a:spcPct val="20000"/>
        </a:spcBef>
        <a:spcAft>
          <a:spcPct val="0"/>
        </a:spcAft>
        <a:buFont typeface="Arial" charset="0"/>
        <a:buChar char="•"/>
        <a:defRPr sz="10300" kern="1200">
          <a:solidFill>
            <a:schemeClr val="tx1"/>
          </a:solidFill>
          <a:latin typeface="+mn-lt"/>
          <a:ea typeface="+mn-ea"/>
          <a:cs typeface="+mn-cs"/>
        </a:defRPr>
      </a:lvl1pPr>
      <a:lvl2pPr marL="2398713" indent="-922338" algn="l" defTabSz="2951163" rtl="0" eaLnBrk="0" fontAlgn="base" hangingPunct="0">
        <a:spcBef>
          <a:spcPct val="20000"/>
        </a:spcBef>
        <a:spcAft>
          <a:spcPct val="0"/>
        </a:spcAft>
        <a:buFont typeface="Arial"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charset="0"/>
        <a:buChar char="•"/>
        <a:defRPr sz="7700" kern="1200">
          <a:solidFill>
            <a:schemeClr val="tx1"/>
          </a:solidFill>
          <a:latin typeface="+mn-lt"/>
          <a:ea typeface="+mn-ea"/>
          <a:cs typeface="+mn-cs"/>
        </a:defRPr>
      </a:lvl3pPr>
      <a:lvl4pPr marL="5165725" indent="-736600" algn="l" defTabSz="2951163" rtl="0" eaLnBrk="0" fontAlgn="base" hangingPunct="0">
        <a:spcBef>
          <a:spcPct val="20000"/>
        </a:spcBef>
        <a:spcAft>
          <a:spcPct val="0"/>
        </a:spcAft>
        <a:buFont typeface="Arial" charset="0"/>
        <a:buChar char="–"/>
        <a:defRPr sz="6500" kern="1200">
          <a:solidFill>
            <a:schemeClr val="tx1"/>
          </a:solidFill>
          <a:latin typeface="+mn-lt"/>
          <a:ea typeface="+mn-ea"/>
          <a:cs typeface="+mn-cs"/>
        </a:defRPr>
      </a:lvl4pPr>
      <a:lvl5pPr marL="6642100" indent="-736600" algn="l" defTabSz="2951163" rtl="0" eaLnBrk="0" fontAlgn="base" hangingPunct="0">
        <a:spcBef>
          <a:spcPct val="20000"/>
        </a:spcBef>
        <a:spcAft>
          <a:spcPct val="0"/>
        </a:spcAft>
        <a:buFont typeface="Arial"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zh-TW"/>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2"/>
          <p:cNvSpPr txBox="1">
            <a:spLocks/>
          </p:cNvSpPr>
          <p:nvPr/>
        </p:nvSpPr>
        <p:spPr>
          <a:xfrm>
            <a:off x="504825" y="5210174"/>
            <a:ext cx="11484719" cy="3548063"/>
          </a:xfrm>
          <a:prstGeom prst="rect">
            <a:avLst/>
          </a:prstGeom>
        </p:spPr>
        <p:txBody>
          <a:bodyPr lIns="295232" tIns="147616" rIns="295232" bIns="147616" anchor="t" anchorCtr="0">
            <a:normAutofit/>
          </a:bodyPr>
          <a:lstStyle>
            <a:lvl1pPr marL="0" indent="0" algn="ctr" defTabSz="2952323" rtl="0" eaLnBrk="1" latinLnBrk="0" hangingPunct="1">
              <a:spcBef>
                <a:spcPct val="20000"/>
              </a:spcBef>
              <a:buFont typeface="Arial" panose="020B0604020202020204" pitchFamily="34" charset="0"/>
              <a:buNone/>
              <a:defRPr sz="10300" kern="1200">
                <a:solidFill>
                  <a:schemeClr val="tx1">
                    <a:tint val="75000"/>
                  </a:schemeClr>
                </a:solidFill>
                <a:latin typeface="+mn-lt"/>
                <a:ea typeface="+mn-ea"/>
                <a:cs typeface="+mn-cs"/>
              </a:defRPr>
            </a:lvl1pPr>
            <a:lvl2pPr marL="1476162" indent="0" algn="ctr" defTabSz="2952323" rtl="0" eaLnBrk="1" latinLnBrk="0" hangingPunct="1">
              <a:spcBef>
                <a:spcPct val="20000"/>
              </a:spcBef>
              <a:buFont typeface="Arial" panose="020B0604020202020204" pitchFamily="34" charset="0"/>
              <a:buNone/>
              <a:defRPr sz="9000" kern="1200">
                <a:solidFill>
                  <a:schemeClr val="tx1">
                    <a:tint val="75000"/>
                  </a:schemeClr>
                </a:solidFill>
                <a:latin typeface="+mn-lt"/>
                <a:ea typeface="+mn-ea"/>
                <a:cs typeface="+mn-cs"/>
              </a:defRPr>
            </a:lvl2pPr>
            <a:lvl3pPr marL="2952323" indent="0" algn="ctr" defTabSz="2952323" rtl="0" eaLnBrk="1" latinLnBrk="0" hangingPunct="1">
              <a:spcBef>
                <a:spcPct val="20000"/>
              </a:spcBef>
              <a:buFont typeface="Arial" panose="020B0604020202020204" pitchFamily="34" charset="0"/>
              <a:buNone/>
              <a:defRPr sz="7700" kern="1200">
                <a:solidFill>
                  <a:schemeClr val="tx1">
                    <a:tint val="75000"/>
                  </a:schemeClr>
                </a:solidFill>
                <a:latin typeface="+mn-lt"/>
                <a:ea typeface="+mn-ea"/>
                <a:cs typeface="+mn-cs"/>
              </a:defRPr>
            </a:lvl3pPr>
            <a:lvl4pPr marL="4428485"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4pPr>
            <a:lvl5pPr marL="5904647"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5pPr>
            <a:lvl6pPr marL="7380808"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6pPr>
            <a:lvl7pPr marL="8856970"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7pPr>
            <a:lvl8pPr marL="10333131"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8pPr>
            <a:lvl9pPr marL="11809293" indent="0" algn="ctr" defTabSz="2952323" rtl="0" eaLnBrk="1" latinLnBrk="0" hangingPunct="1">
              <a:spcBef>
                <a:spcPct val="20000"/>
              </a:spcBef>
              <a:buFont typeface="Arial" panose="020B0604020202020204" pitchFamily="34" charset="0"/>
              <a:buNone/>
              <a:defRPr sz="6500" kern="1200">
                <a:solidFill>
                  <a:schemeClr val="tx1">
                    <a:tint val="75000"/>
                  </a:schemeClr>
                </a:solidFill>
                <a:latin typeface="+mn-lt"/>
                <a:ea typeface="+mn-ea"/>
                <a:cs typeface="+mn-cs"/>
              </a:defRPr>
            </a:lvl9pPr>
          </a:lstStyle>
          <a:p>
            <a:pPr marL="0" lvl="4" algn="l" fontAlgn="auto">
              <a:lnSpc>
                <a:spcPct val="160000"/>
              </a:lnSpc>
              <a:spcBef>
                <a:spcPts val="0"/>
              </a:spcBef>
              <a:spcAft>
                <a:spcPts val="0"/>
              </a:spcAft>
              <a:defRPr/>
            </a:pPr>
            <a:r>
              <a:rPr kumimoji="0" lang="en-US" altLang="zh-TW" sz="3400" b="1" dirty="0">
                <a:solidFill>
                  <a:schemeClr val="tx1"/>
                </a:solidFill>
                <a:latin typeface="標楷體" panose="03000509000000000000" pitchFamily="65" charset="-120"/>
                <a:ea typeface="標楷體" panose="03000509000000000000" pitchFamily="65" charset="-120"/>
                <a:sym typeface="Wingdings 2"/>
              </a:rPr>
              <a:t>※</a:t>
            </a:r>
            <a:r>
              <a:rPr kumimoji="0" lang="zh-TW" altLang="en-US" sz="3400" b="1" dirty="0">
                <a:solidFill>
                  <a:schemeClr val="tx1"/>
                </a:solidFill>
                <a:latin typeface="標楷體" panose="03000509000000000000" pitchFamily="65" charset="-120"/>
                <a:ea typeface="標楷體" panose="03000509000000000000" pitchFamily="65" charset="-120"/>
              </a:rPr>
              <a:t>參賽主題：宜蘭人文自然景點踏查遊習的心得和省思</a:t>
            </a:r>
            <a:endParaRPr kumimoji="0" lang="en-US" altLang="zh-TW" sz="3400" b="1" dirty="0">
              <a:solidFill>
                <a:schemeClr val="tx1"/>
              </a:solidFill>
              <a:latin typeface="標楷體" panose="03000509000000000000" pitchFamily="65" charset="-120"/>
              <a:ea typeface="標楷體" panose="03000509000000000000" pitchFamily="65" charset="-120"/>
            </a:endParaRPr>
          </a:p>
          <a:p>
            <a:pPr marL="0" lvl="4" algn="l" fontAlgn="auto">
              <a:lnSpc>
                <a:spcPct val="160000"/>
              </a:lnSpc>
              <a:spcBef>
                <a:spcPts val="0"/>
              </a:spcBef>
              <a:spcAft>
                <a:spcPts val="0"/>
              </a:spcAft>
              <a:defRPr/>
            </a:pPr>
            <a:r>
              <a:rPr kumimoji="0" lang="en-US" altLang="zh-TW" sz="3400" b="1" dirty="0">
                <a:solidFill>
                  <a:schemeClr val="tx1"/>
                </a:solidFill>
                <a:latin typeface="標楷體" panose="03000509000000000000" pitchFamily="65" charset="-120"/>
                <a:ea typeface="標楷體" panose="03000509000000000000" pitchFamily="65" charset="-120"/>
                <a:sym typeface="Wingdings 2"/>
              </a:rPr>
              <a:t>※</a:t>
            </a:r>
            <a:r>
              <a:rPr kumimoji="0" lang="zh-TW" altLang="en-US" sz="3400" b="1" dirty="0" smtClean="0">
                <a:solidFill>
                  <a:schemeClr val="tx1"/>
                </a:solidFill>
                <a:latin typeface="標楷體" panose="03000509000000000000" pitchFamily="65" charset="-120"/>
                <a:ea typeface="標楷體" panose="03000509000000000000" pitchFamily="65" charset="-120"/>
              </a:rPr>
              <a:t>演講題目：</a:t>
            </a:r>
            <a:r>
              <a:rPr kumimoji="0" lang="zh-CN" altLang="en-US" sz="3400" b="1" dirty="0" smtClean="0">
                <a:solidFill>
                  <a:schemeClr val="tx1"/>
                </a:solidFill>
                <a:latin typeface="標楷體" panose="03000509000000000000" pitchFamily="65" charset="-120"/>
                <a:ea typeface="標楷體" panose="03000509000000000000" pitchFamily="65" charset="-120"/>
              </a:rPr>
              <a:t>時光，請你慢些走</a:t>
            </a:r>
            <a:endParaRPr kumimoji="0" lang="zh-TW" altLang="en-US" sz="3400" b="1" dirty="0">
              <a:solidFill>
                <a:schemeClr val="tx1"/>
              </a:solidFill>
              <a:latin typeface="標楷體" panose="03000509000000000000" pitchFamily="65" charset="-120"/>
              <a:ea typeface="標楷體" panose="03000509000000000000" pitchFamily="65" charset="-120"/>
            </a:endParaRPr>
          </a:p>
        </p:txBody>
      </p:sp>
      <p:sp>
        <p:nvSpPr>
          <p:cNvPr id="2051" name="文字版面配置區 4"/>
          <p:cNvSpPr txBox="1">
            <a:spLocks/>
          </p:cNvSpPr>
          <p:nvPr/>
        </p:nvSpPr>
        <p:spPr bwMode="auto">
          <a:xfrm>
            <a:off x="12133560" y="5210174"/>
            <a:ext cx="8856984" cy="190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TW"/>
            </a:defPPr>
            <a:lvl1pPr marL="0" indent="0" eaLnBrk="1" hangingPunct="1">
              <a:lnSpc>
                <a:spcPts val="7200"/>
              </a:lnSpc>
              <a:spcBef>
                <a:spcPts val="600"/>
              </a:spcBef>
              <a:spcAft>
                <a:spcPts val="600"/>
              </a:spcAft>
              <a:buFont typeface="Arial" charset="0"/>
              <a:buNone/>
              <a:defRPr kumimoji="0" sz="3100" b="1">
                <a:latin typeface="標楷體" panose="03000509000000000000" pitchFamily="65" charset="-120"/>
                <a:ea typeface="標楷體" panose="03000509000000000000" pitchFamily="65" charset="-120"/>
              </a:defRPr>
            </a:lvl1pPr>
            <a:lvl2pPr marL="2398713" indent="-922338" eaLnBrk="0" hangingPunct="0">
              <a:spcBef>
                <a:spcPct val="20000"/>
              </a:spcBef>
              <a:buFont typeface="Arial" charset="0"/>
              <a:buChar char="–"/>
              <a:defRPr sz="9000"/>
            </a:lvl2pPr>
            <a:lvl3pPr marL="3689350" indent="-736600" eaLnBrk="0" hangingPunct="0">
              <a:spcBef>
                <a:spcPct val="20000"/>
              </a:spcBef>
              <a:buFont typeface="Arial" charset="0"/>
              <a:buChar char="•"/>
              <a:defRPr sz="7700"/>
            </a:lvl3pPr>
            <a:lvl4pPr marL="5165725" indent="-736600" eaLnBrk="0" hangingPunct="0">
              <a:spcBef>
                <a:spcPct val="20000"/>
              </a:spcBef>
              <a:buFont typeface="Arial" charset="0"/>
              <a:buChar char="–"/>
              <a:defRPr sz="6500"/>
            </a:lvl4pPr>
            <a:lvl5pPr marL="0" lvl="4" indent="0" defTabSz="2952323" eaLnBrk="1" fontAlgn="auto" hangingPunct="1">
              <a:lnSpc>
                <a:spcPct val="160000"/>
              </a:lnSpc>
              <a:spcBef>
                <a:spcPts val="0"/>
              </a:spcBef>
              <a:spcAft>
                <a:spcPts val="0"/>
              </a:spcAft>
              <a:buFont typeface="Arial" charset="0"/>
              <a:buNone/>
              <a:defRPr kumimoji="0" sz="3100" b="1">
                <a:latin typeface="標楷體" panose="03000509000000000000" pitchFamily="65" charset="-120"/>
                <a:ea typeface="標楷體" panose="03000509000000000000" pitchFamily="65" charset="-120"/>
              </a:defRPr>
            </a:lvl5pPr>
            <a:lvl6pPr marL="7099300" indent="-736600" defTabSz="2951163" eaLnBrk="0" fontAlgn="base" hangingPunct="0">
              <a:spcBef>
                <a:spcPct val="20000"/>
              </a:spcBef>
              <a:spcAft>
                <a:spcPct val="0"/>
              </a:spcAft>
              <a:buFont typeface="Arial" charset="0"/>
              <a:buChar char="»"/>
              <a:defRPr sz="6500"/>
            </a:lvl6pPr>
            <a:lvl7pPr marL="7556500" indent="-736600" defTabSz="2951163" eaLnBrk="0" fontAlgn="base" hangingPunct="0">
              <a:spcBef>
                <a:spcPct val="20000"/>
              </a:spcBef>
              <a:spcAft>
                <a:spcPct val="0"/>
              </a:spcAft>
              <a:buFont typeface="Arial" charset="0"/>
              <a:buChar char="»"/>
              <a:defRPr sz="6500"/>
            </a:lvl7pPr>
            <a:lvl8pPr marL="8013700" indent="-736600" defTabSz="2951163" eaLnBrk="0" fontAlgn="base" hangingPunct="0">
              <a:spcBef>
                <a:spcPct val="20000"/>
              </a:spcBef>
              <a:spcAft>
                <a:spcPct val="0"/>
              </a:spcAft>
              <a:buFont typeface="Arial" charset="0"/>
              <a:buChar char="»"/>
              <a:defRPr sz="6500"/>
            </a:lvl8pPr>
            <a:lvl9pPr marL="8470900" indent="-736600" defTabSz="2951163" eaLnBrk="0" fontAlgn="base" hangingPunct="0">
              <a:spcBef>
                <a:spcPct val="20000"/>
              </a:spcBef>
              <a:spcAft>
                <a:spcPct val="0"/>
              </a:spcAft>
              <a:buFont typeface="Arial" charset="0"/>
              <a:buChar char="»"/>
              <a:defRPr sz="6500"/>
            </a:lvl9pPr>
          </a:lstStyle>
          <a:p>
            <a:r>
              <a:rPr lang="en-US" altLang="zh-TW" dirty="0">
                <a:sym typeface="Wingdings 2"/>
              </a:rPr>
              <a:t>※</a:t>
            </a:r>
            <a:r>
              <a:rPr lang="zh-TW" altLang="en-US" dirty="0"/>
              <a:t>作者：</a:t>
            </a:r>
            <a:r>
              <a:rPr lang="zh-CN" altLang="en-US" dirty="0"/>
              <a:t>崔雨琦</a:t>
            </a:r>
            <a:endParaRPr lang="en-US" altLang="zh-TW" dirty="0"/>
          </a:p>
          <a:p>
            <a:pPr lvl="4"/>
            <a:r>
              <a:rPr lang="en-US" altLang="zh-TW" dirty="0">
                <a:sym typeface="Wingdings 2"/>
              </a:rPr>
              <a:t>※</a:t>
            </a:r>
            <a:r>
              <a:rPr lang="zh-TW" altLang="en-US" dirty="0"/>
              <a:t>指導老師：</a:t>
            </a:r>
            <a:r>
              <a:rPr lang="zh-CN" altLang="en-US" dirty="0"/>
              <a:t>楊</a:t>
            </a:r>
            <a:r>
              <a:rPr lang="zh-CN" altLang="en-US" dirty="0" smtClean="0"/>
              <a:t>淳</a:t>
            </a:r>
            <a:r>
              <a:rPr lang="zh-TW" altLang="en-US" dirty="0" smtClean="0"/>
              <a:t>皓</a:t>
            </a:r>
            <a:r>
              <a:rPr lang="zh-CN" altLang="en-US" dirty="0" smtClean="0"/>
              <a:t>老</a:t>
            </a:r>
            <a:r>
              <a:rPr lang="zh-CN" altLang="en-US" dirty="0"/>
              <a:t>师</a:t>
            </a:r>
            <a:endParaRPr lang="en-US" altLang="zh-TW" dirty="0"/>
          </a:p>
        </p:txBody>
      </p:sp>
      <p:sp>
        <p:nvSpPr>
          <p:cNvPr id="7" name="內容版面配置區 5"/>
          <p:cNvSpPr txBox="1">
            <a:spLocks/>
          </p:cNvSpPr>
          <p:nvPr/>
        </p:nvSpPr>
        <p:spPr>
          <a:xfrm>
            <a:off x="504825" y="7118428"/>
            <a:ext cx="20269695" cy="19182799"/>
          </a:xfrm>
          <a:prstGeom prst="rect">
            <a:avLst/>
          </a:prstGeom>
          <a:solidFill>
            <a:schemeClr val="bg1">
              <a:alpha val="58000"/>
            </a:schemeClr>
          </a:solidFill>
        </p:spPr>
        <p:txBody>
          <a:bodyPr/>
          <a:lstStyle>
            <a:lvl1pPr marL="1107121" indent="-1107121" algn="l" defTabSz="2952323" rtl="0" eaLnBrk="1" latinLnBrk="0" hangingPunct="1">
              <a:spcBef>
                <a:spcPct val="20000"/>
              </a:spcBef>
              <a:buFont typeface="Arial" panose="020B0604020202020204"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anose="020B0604020202020204"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anose="020B0604020202020204"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a:lstStyle>
          <a:p>
            <a:pPr marL="0" indent="0" fontAlgn="auto" hangingPunct="0">
              <a:lnSpc>
                <a:spcPts val="7200"/>
              </a:lnSpc>
              <a:spcBef>
                <a:spcPts val="0"/>
              </a:spcBef>
              <a:spcAft>
                <a:spcPts val="0"/>
              </a:spcAft>
              <a:buNone/>
              <a:defRPr/>
            </a:pPr>
            <a:r>
              <a:rPr kumimoji="0" lang="en-US" altLang="zh-TW" sz="6000" b="1" dirty="0">
                <a:latin typeface="標楷體" panose="03000509000000000000" pitchFamily="65" charset="-120"/>
                <a:ea typeface="標楷體" panose="03000509000000000000" pitchFamily="65" charset="-120"/>
                <a:sym typeface="Wingdings 2"/>
              </a:rPr>
              <a:t>※</a:t>
            </a:r>
            <a:r>
              <a:rPr kumimoji="0" lang="zh-TW" altLang="en-US" sz="6000" b="1" dirty="0" smtClean="0">
                <a:solidFill>
                  <a:prstClr val="black"/>
                </a:solidFill>
                <a:latin typeface="標楷體" panose="03000509000000000000" pitchFamily="65" charset="-120"/>
                <a:ea typeface="標楷體" panose="03000509000000000000" pitchFamily="65" charset="-120"/>
              </a:rPr>
              <a:t>內容</a:t>
            </a:r>
            <a:r>
              <a:rPr kumimoji="0" lang="zh-TW" altLang="en-US" sz="6000" b="1" dirty="0">
                <a:solidFill>
                  <a:prstClr val="black"/>
                </a:solidFill>
                <a:latin typeface="標楷體" panose="03000509000000000000" pitchFamily="65" charset="-120"/>
                <a:ea typeface="標楷體" panose="03000509000000000000" pitchFamily="65" charset="-120"/>
              </a:rPr>
              <a:t>介紹：</a:t>
            </a:r>
            <a:endParaRPr kumimoji="0" lang="en-US" altLang="zh-TW" sz="6000" b="1" dirty="0">
              <a:solidFill>
                <a:prstClr val="black"/>
              </a:solidFill>
              <a:latin typeface="標楷體" panose="03000509000000000000" pitchFamily="65" charset="-120"/>
              <a:ea typeface="標楷體" panose="03000509000000000000" pitchFamily="65" charset="-120"/>
            </a:endParaRPr>
          </a:p>
          <a:p>
            <a:pPr marL="0" indent="0" fontAlgn="auto" hangingPunct="0">
              <a:lnSpc>
                <a:spcPts val="7200"/>
              </a:lnSpc>
              <a:spcBef>
                <a:spcPts val="0"/>
              </a:spcBef>
              <a:spcAft>
                <a:spcPts val="0"/>
              </a:spcAft>
              <a:buNone/>
              <a:defRPr/>
            </a:pPr>
            <a:r>
              <a:rPr kumimoji="0" lang="en-US" altLang="zh-TW" sz="6000" b="1" dirty="0">
                <a:solidFill>
                  <a:prstClr val="black"/>
                </a:solidFill>
                <a:latin typeface="標楷體" panose="03000509000000000000" pitchFamily="65" charset="-120"/>
                <a:ea typeface="標楷體" panose="03000509000000000000" pitchFamily="65" charset="-120"/>
              </a:rPr>
              <a:t>(</a:t>
            </a:r>
            <a:r>
              <a:rPr kumimoji="0" lang="zh-TW" altLang="en-US" sz="6000" b="1" dirty="0">
                <a:solidFill>
                  <a:prstClr val="black"/>
                </a:solidFill>
                <a:latin typeface="標楷體" panose="03000509000000000000" pitchFamily="65" charset="-120"/>
                <a:ea typeface="標楷體" panose="03000509000000000000" pitchFamily="65" charset="-120"/>
              </a:rPr>
              <a:t>一</a:t>
            </a:r>
            <a:r>
              <a:rPr kumimoji="0" lang="en-US" altLang="zh-TW" sz="6000" b="1" dirty="0" smtClean="0">
                <a:solidFill>
                  <a:prstClr val="black"/>
                </a:solidFill>
                <a:latin typeface="標楷體" panose="03000509000000000000" pitchFamily="65" charset="-120"/>
                <a:ea typeface="標楷體" panose="03000509000000000000" pitchFamily="65" charset="-120"/>
              </a:rPr>
              <a:t>)</a:t>
            </a:r>
            <a:r>
              <a:rPr kumimoji="0" lang="zh-TW" altLang="en-US" sz="6000" b="1" dirty="0" smtClean="0">
                <a:solidFill>
                  <a:prstClr val="black"/>
                </a:solidFill>
                <a:latin typeface="標楷體" panose="03000509000000000000" pitchFamily="65" charset="-120"/>
                <a:ea typeface="標楷體" panose="03000509000000000000" pitchFamily="65" charset="-120"/>
              </a:rPr>
              <a:t>簡介</a:t>
            </a:r>
            <a:endParaRPr kumimoji="0" lang="en-US" altLang="zh-TW" sz="6000" b="1" dirty="0" smtClean="0">
              <a:solidFill>
                <a:prstClr val="black"/>
              </a:solidFill>
              <a:latin typeface="標楷體" panose="03000509000000000000" pitchFamily="65" charset="-120"/>
              <a:ea typeface="標楷體" panose="03000509000000000000" pitchFamily="65" charset="-120"/>
            </a:endParaRPr>
          </a:p>
          <a:p>
            <a:pPr marL="0" indent="457200" algn="just" hangingPunct="0">
              <a:buNone/>
              <a:defRPr/>
            </a:pPr>
            <a:r>
              <a:rPr kumimoji="0" lang="zh-CN" altLang="en-US" sz="3200" dirty="0" smtClean="0">
                <a:solidFill>
                  <a:prstClr val="black"/>
                </a:solidFill>
                <a:latin typeface="標楷體" panose="03000509000000000000" pitchFamily="65" charset="-120"/>
                <a:ea typeface="標楷體" panose="03000509000000000000" pitchFamily="65" charset="-120"/>
              </a:rPr>
              <a:t>  </a:t>
            </a:r>
            <a:r>
              <a:rPr kumimoji="0" lang="zh-CN" altLang="en-US" sz="3200" b="1" dirty="0" smtClean="0">
                <a:solidFill>
                  <a:prstClr val="black"/>
                </a:solidFill>
                <a:latin typeface="標楷體" panose="03000509000000000000" pitchFamily="65" charset="-120"/>
                <a:ea typeface="標楷體" panose="03000509000000000000" pitchFamily="65" charset="-120"/>
              </a:rPr>
              <a:t>來臺灣已有</a:t>
            </a:r>
            <a:r>
              <a:rPr kumimoji="0" lang="en-US" altLang="zh-CN" sz="3200" b="1" dirty="0" smtClean="0">
                <a:solidFill>
                  <a:prstClr val="black"/>
                </a:solidFill>
                <a:latin typeface="標楷體" panose="03000509000000000000" pitchFamily="65" charset="-120"/>
                <a:ea typeface="標楷體" panose="03000509000000000000" pitchFamily="65" charset="-120"/>
              </a:rPr>
              <a:t>3</a:t>
            </a:r>
            <a:r>
              <a:rPr kumimoji="0" lang="zh-CN" altLang="en-US" sz="3200" b="1" dirty="0" smtClean="0">
                <a:solidFill>
                  <a:prstClr val="black"/>
                </a:solidFill>
                <a:latin typeface="標楷體" panose="03000509000000000000" pitchFamily="65" charset="-120"/>
                <a:ea typeface="標楷體" panose="03000509000000000000" pitchFamily="65" charset="-120"/>
              </a:rPr>
              <a:t>個多月，遺憾的是一直沒有抽出時間在宜蘭各</a:t>
            </a:r>
            <a:r>
              <a:rPr kumimoji="0" lang="zh-TW" altLang="en-US" sz="3200" b="1" dirty="0" smtClean="0">
                <a:solidFill>
                  <a:prstClr val="black"/>
                </a:solidFill>
                <a:latin typeface="標楷體" panose="03000509000000000000" pitchFamily="65" charset="-120"/>
                <a:ea typeface="標楷體" panose="03000509000000000000" pitchFamily="65" charset="-120"/>
              </a:rPr>
              <a:t>處</a:t>
            </a:r>
            <a:r>
              <a:rPr kumimoji="0" lang="zh-CN" altLang="en-US" sz="3200" b="1" dirty="0" smtClean="0">
                <a:solidFill>
                  <a:prstClr val="black"/>
                </a:solidFill>
                <a:latin typeface="標楷體" panose="03000509000000000000" pitchFamily="65" charset="-120"/>
                <a:ea typeface="標楷體" panose="03000509000000000000" pitchFamily="65" charset="-120"/>
              </a:rPr>
              <a:t>好好轉轉，但是學校及其周邊就是一個小社會，從這裡我感受到了來自這座美麗小城的善意，我希望能用自己略顯拙劣的語言記錄下這裡帶給我的感動，讓美好的回憶溫存</a:t>
            </a:r>
            <a:r>
              <a:rPr kumimoji="0" lang="zh-TW" altLang="en-US" sz="3200" b="1" dirty="0" smtClean="0">
                <a:solidFill>
                  <a:prstClr val="black"/>
                </a:solidFill>
                <a:latin typeface="標楷體" panose="03000509000000000000" pitchFamily="65" charset="-120"/>
                <a:ea typeface="標楷體" panose="03000509000000000000" pitchFamily="65" charset="-120"/>
              </a:rPr>
              <a:t>於</a:t>
            </a:r>
            <a:r>
              <a:rPr kumimoji="0" lang="zh-CN" altLang="en-US" sz="3200" b="1" dirty="0" smtClean="0">
                <a:solidFill>
                  <a:prstClr val="black"/>
                </a:solidFill>
                <a:latin typeface="標楷體" panose="03000509000000000000" pitchFamily="65" charset="-120"/>
                <a:ea typeface="標楷體" panose="03000509000000000000" pitchFamily="65" charset="-120"/>
              </a:rPr>
              <a:t>心底。</a:t>
            </a:r>
            <a:endParaRPr kumimoji="0" lang="en-US" altLang="zh-CN" sz="3200" b="1" dirty="0" smtClean="0">
              <a:solidFill>
                <a:prstClr val="black"/>
              </a:solidFill>
              <a:latin typeface="標楷體" panose="03000509000000000000" pitchFamily="65" charset="-120"/>
              <a:ea typeface="標楷體" panose="03000509000000000000" pitchFamily="65" charset="-120"/>
            </a:endParaRPr>
          </a:p>
          <a:p>
            <a:pPr marL="0" indent="457200" algn="just" hangingPunct="0">
              <a:buNone/>
              <a:defRPr/>
            </a:pPr>
            <a:endParaRPr kumimoji="0" lang="zh-CN" altLang="en-US" sz="3200" dirty="0" smtClean="0">
              <a:solidFill>
                <a:prstClr val="black"/>
              </a:solidFill>
              <a:latin typeface="標楷體" panose="03000509000000000000" pitchFamily="65" charset="-120"/>
              <a:ea typeface="標楷體" panose="03000509000000000000" pitchFamily="65" charset="-120"/>
            </a:endParaRPr>
          </a:p>
          <a:p>
            <a:pPr marL="0" lvl="4" indent="0" fontAlgn="auto" hangingPunct="0">
              <a:lnSpc>
                <a:spcPts val="7200"/>
              </a:lnSpc>
              <a:spcBef>
                <a:spcPts val="0"/>
              </a:spcBef>
              <a:spcAft>
                <a:spcPts val="0"/>
              </a:spcAft>
              <a:buNone/>
              <a:defRPr/>
            </a:pPr>
            <a:r>
              <a:rPr kumimoji="0" lang="en-US" altLang="zh-TW" sz="6000" b="1" dirty="0" smtClean="0">
                <a:solidFill>
                  <a:prstClr val="black"/>
                </a:solidFill>
                <a:latin typeface="標楷體" panose="03000509000000000000" pitchFamily="65" charset="-120"/>
                <a:ea typeface="標楷體" panose="03000509000000000000" pitchFamily="65" charset="-120"/>
              </a:rPr>
              <a:t>(</a:t>
            </a:r>
            <a:r>
              <a:rPr kumimoji="0" lang="zh-TW" altLang="en-US" sz="6000" b="1" dirty="0">
                <a:solidFill>
                  <a:prstClr val="black"/>
                </a:solidFill>
                <a:latin typeface="標楷體" panose="03000509000000000000" pitchFamily="65" charset="-120"/>
                <a:ea typeface="標楷體" panose="03000509000000000000" pitchFamily="65" charset="-120"/>
              </a:rPr>
              <a:t>二</a:t>
            </a:r>
            <a:r>
              <a:rPr kumimoji="0" lang="en-US" altLang="zh-TW" sz="6000" b="1" dirty="0">
                <a:solidFill>
                  <a:prstClr val="black"/>
                </a:solidFill>
                <a:latin typeface="標楷體" panose="03000509000000000000" pitchFamily="65" charset="-120"/>
                <a:ea typeface="標楷體" panose="03000509000000000000" pitchFamily="65" charset="-120"/>
              </a:rPr>
              <a:t>)</a:t>
            </a:r>
            <a:r>
              <a:rPr kumimoji="0" lang="zh-TW" altLang="en-US" sz="6000" b="1" dirty="0">
                <a:solidFill>
                  <a:prstClr val="black"/>
                </a:solidFill>
                <a:latin typeface="標楷體" panose="03000509000000000000" pitchFamily="65" charset="-120"/>
                <a:ea typeface="標楷體" panose="03000509000000000000" pitchFamily="65" charset="-120"/>
              </a:rPr>
              <a:t>我的心得與</a:t>
            </a:r>
            <a:r>
              <a:rPr kumimoji="0" lang="zh-TW" altLang="en-US" sz="6000" b="1" dirty="0" smtClean="0">
                <a:solidFill>
                  <a:prstClr val="black"/>
                </a:solidFill>
                <a:latin typeface="標楷體" panose="03000509000000000000" pitchFamily="65" charset="-120"/>
                <a:ea typeface="標楷體" panose="03000509000000000000" pitchFamily="65" charset="-120"/>
              </a:rPr>
              <a:t>成長</a:t>
            </a:r>
            <a:endParaRPr kumimoji="0" lang="en-US" altLang="zh-TW" sz="6000" b="1" dirty="0" smtClean="0">
              <a:solidFill>
                <a:prstClr val="black"/>
              </a:solidFill>
              <a:latin typeface="標楷體" panose="03000509000000000000" pitchFamily="65" charset="-120"/>
              <a:ea typeface="標楷體" panose="03000509000000000000" pitchFamily="65" charset="-120"/>
            </a:endParaRPr>
          </a:p>
          <a:p>
            <a:pPr marL="0" indent="457200" algn="just" hangingPunct="0">
              <a:buNone/>
              <a:defRPr/>
            </a:pPr>
            <a:r>
              <a:rPr kumimoji="0" lang="en-US" altLang="zh-CN" sz="3200" dirty="0" smtClean="0">
                <a:solidFill>
                  <a:prstClr val="black"/>
                </a:solidFill>
                <a:latin typeface="標楷體" panose="03000509000000000000" pitchFamily="65" charset="-120"/>
                <a:ea typeface="標楷體" panose="03000509000000000000" pitchFamily="65" charset="-120"/>
              </a:rPr>
              <a:t> </a:t>
            </a:r>
            <a:r>
              <a:rPr kumimoji="0" lang="en-US" altLang="zh-CN" sz="3200" b="1" dirty="0" smtClean="0">
                <a:solidFill>
                  <a:prstClr val="black"/>
                </a:solidFill>
                <a:latin typeface="標楷體" panose="03000509000000000000" pitchFamily="65" charset="-120"/>
                <a:ea typeface="標楷體" panose="03000509000000000000" pitchFamily="65" charset="-120"/>
              </a:rPr>
              <a:t> </a:t>
            </a:r>
            <a:r>
              <a:rPr kumimoji="0" lang="zh-CN" altLang="zh-CN" sz="3200" b="1" dirty="0" smtClean="0">
                <a:solidFill>
                  <a:prstClr val="black"/>
                </a:solidFill>
                <a:latin typeface="標楷體" panose="03000509000000000000" pitchFamily="65" charset="-120"/>
                <a:ea typeface="標楷體" panose="03000509000000000000" pitchFamily="65" charset="-120"/>
              </a:rPr>
              <a:t>人生</a:t>
            </a:r>
            <a:r>
              <a:rPr kumimoji="0" lang="zh-CN" altLang="zh-CN" sz="3200" b="1" dirty="0">
                <a:solidFill>
                  <a:prstClr val="black"/>
                </a:solidFill>
                <a:latin typeface="標楷體" panose="03000509000000000000" pitchFamily="65" charset="-120"/>
                <a:ea typeface="標楷體" panose="03000509000000000000" pitchFamily="65" charset="-120"/>
              </a:rPr>
              <a:t>就是一場旅行，要走很多路，看很多風景，有些事經歷了留下的只是記憶，而有些事卻變成了回憶。宜</a:t>
            </a:r>
            <a:r>
              <a:rPr kumimoji="0" lang="zh-TW" altLang="en-US" sz="3200" b="1" dirty="0">
                <a:solidFill>
                  <a:prstClr val="black"/>
                </a:solidFill>
                <a:latin typeface="標楷體" panose="03000509000000000000" pitchFamily="65" charset="-120"/>
                <a:ea typeface="標楷體" panose="03000509000000000000" pitchFamily="65" charset="-120"/>
              </a:rPr>
              <a:t>蘭，</a:t>
            </a:r>
            <a:r>
              <a:rPr kumimoji="0" lang="zh-CN" altLang="zh-CN" sz="3200" b="1" dirty="0">
                <a:solidFill>
                  <a:prstClr val="black"/>
                </a:solidFill>
                <a:latin typeface="標楷體" panose="03000509000000000000" pitchFamily="65" charset="-120"/>
                <a:ea typeface="標楷體" panose="03000509000000000000" pitchFamily="65" charset="-120"/>
              </a:rPr>
              <a:t>這座有著原生態自然美景和淳樸民風的美麗小城給我留下的是歷久彌新的美好回憶，這是一個我由陌生到親切最後留戀的地方，它記錄了我這</a:t>
            </a:r>
            <a:r>
              <a:rPr kumimoji="0" lang="en-US" altLang="zh-CN" sz="3200" b="1" dirty="0">
                <a:solidFill>
                  <a:prstClr val="black"/>
                </a:solidFill>
                <a:latin typeface="標楷體" panose="03000509000000000000" pitchFamily="65" charset="-120"/>
                <a:ea typeface="標楷體" panose="03000509000000000000" pitchFamily="65" charset="-120"/>
              </a:rPr>
              <a:t>100</a:t>
            </a:r>
            <a:r>
              <a:rPr kumimoji="0" lang="zh-CN" altLang="zh-CN" sz="3200" b="1" dirty="0">
                <a:solidFill>
                  <a:prstClr val="black"/>
                </a:solidFill>
                <a:latin typeface="標楷體" panose="03000509000000000000" pitchFamily="65" charset="-120"/>
                <a:ea typeface="標楷體" panose="03000509000000000000" pitchFamily="65" charset="-120"/>
              </a:rPr>
              <a:t>多天努力，奮鬥和成長的痕跡，讓我學到了很多也改變了很多。</a:t>
            </a:r>
          </a:p>
          <a:p>
            <a:pPr marL="0" indent="457200" algn="just" hangingPunct="0">
              <a:buNone/>
              <a:defRPr/>
            </a:pPr>
            <a:r>
              <a:rPr kumimoji="0" lang="en-US" altLang="zh-CN" sz="3200" b="1" dirty="0" smtClean="0">
                <a:solidFill>
                  <a:prstClr val="black"/>
                </a:solidFill>
                <a:latin typeface="標楷體" panose="03000509000000000000" pitchFamily="65" charset="-120"/>
                <a:ea typeface="標楷體" panose="03000509000000000000" pitchFamily="65" charset="-120"/>
              </a:rPr>
              <a:t>  </a:t>
            </a:r>
            <a:r>
              <a:rPr kumimoji="0" lang="zh-CN" altLang="zh-CN" sz="3200" b="1" dirty="0" smtClean="0">
                <a:solidFill>
                  <a:prstClr val="black"/>
                </a:solidFill>
                <a:latin typeface="標楷體" panose="03000509000000000000" pitchFamily="65" charset="-120"/>
                <a:ea typeface="標楷體" panose="03000509000000000000" pitchFamily="65" charset="-120"/>
              </a:rPr>
              <a:t>依稀</a:t>
            </a:r>
            <a:r>
              <a:rPr kumimoji="0" lang="zh-CN" altLang="zh-CN" sz="3200" b="1" dirty="0">
                <a:solidFill>
                  <a:prstClr val="black"/>
                </a:solidFill>
                <a:latin typeface="標楷體" panose="03000509000000000000" pitchFamily="65" charset="-120"/>
                <a:ea typeface="標楷體" panose="03000509000000000000" pitchFamily="65" charset="-120"/>
              </a:rPr>
              <a:t>記得剛下飛機時對周遭一切的陌生與好奇，離開了家人和熟悉的朋友，我似乎還沒有做好融入一個新環境的準備。但是臺灣新老師、新同學們的熱情卻讓我慢慢感受到了來自這個陌生城市的溫暖。永遠充滿童心的謝教官是我在宜蘭接觸的第一位老師，風趣，幽默，老頑童是他給我的第一感覺，之後的相處“有事找謝教官”成為交換生們口中最常說的話，下課沒處去了，去教官辦公室蹭水果；東西丟了沒時間去買，可以去教官那無限期的借用；甚至感情出問題啦，也可以肆無忌憚的向教官傾訴。在我的心裡，他是老師卻更是我們年長的朋友，他總會在我們最需要關心的時候出現，用他特有的幽默化解我們的煩惱，他用最真誠的善意歡迎我們這群漂洋過海來這求學的孩子，讓我們感受到如家般的溫暖與安全感。其實，在我的身邊有許許多多像謝教官這樣給予我成長正能量的老師和朋友們，是他們讓我感受到了來自一個陌生環境的善意與包容，使我可以慢慢忘記離家的</a:t>
            </a:r>
            <a:r>
              <a:rPr kumimoji="0" lang="zh-CN" altLang="zh-CN" sz="3200" b="1" dirty="0" smtClean="0">
                <a:solidFill>
                  <a:prstClr val="black"/>
                </a:solidFill>
                <a:latin typeface="標楷體" panose="03000509000000000000" pitchFamily="65" charset="-120"/>
                <a:ea typeface="標楷體" panose="03000509000000000000" pitchFamily="65" charset="-120"/>
              </a:rPr>
              <a:t>不</a:t>
            </a:r>
            <a:r>
              <a:rPr kumimoji="0" lang="zh-TW" altLang="en-US" sz="3200" b="1" dirty="0" smtClean="0">
                <a:solidFill>
                  <a:prstClr val="black"/>
                </a:solidFill>
                <a:latin typeface="標楷體" panose="03000509000000000000" pitchFamily="65" charset="-120"/>
                <a:ea typeface="標楷體" panose="03000509000000000000" pitchFamily="65" charset="-120"/>
              </a:rPr>
              <a:t>捨</a:t>
            </a:r>
            <a:r>
              <a:rPr kumimoji="0" lang="zh-CN" altLang="zh-CN" sz="3200" b="1" dirty="0" smtClean="0">
                <a:solidFill>
                  <a:prstClr val="black"/>
                </a:solidFill>
                <a:latin typeface="標楷體" panose="03000509000000000000" pitchFamily="65" charset="-120"/>
                <a:ea typeface="標楷體" panose="03000509000000000000" pitchFamily="65" charset="-120"/>
              </a:rPr>
              <a:t>更</a:t>
            </a:r>
            <a:r>
              <a:rPr kumimoji="0" lang="zh-CN" altLang="zh-CN" sz="3200" b="1" dirty="0">
                <a:solidFill>
                  <a:prstClr val="black"/>
                </a:solidFill>
                <a:latin typeface="標楷體" panose="03000509000000000000" pitchFamily="65" charset="-120"/>
                <a:ea typeface="標楷體" panose="03000509000000000000" pitchFamily="65" charset="-120"/>
              </a:rPr>
              <a:t>快的面對新的生活。</a:t>
            </a:r>
          </a:p>
          <a:p>
            <a:pPr marL="0" indent="457200" algn="just" hangingPunct="0">
              <a:buNone/>
              <a:defRPr/>
            </a:pPr>
            <a:r>
              <a:rPr kumimoji="0" lang="en-US" altLang="zh-CN" sz="3200" b="1" dirty="0" smtClean="0">
                <a:solidFill>
                  <a:prstClr val="black"/>
                </a:solidFill>
                <a:latin typeface="標楷體" panose="03000509000000000000" pitchFamily="65" charset="-120"/>
                <a:ea typeface="標楷體" panose="03000509000000000000" pitchFamily="65" charset="-120"/>
              </a:rPr>
              <a:t>  </a:t>
            </a:r>
            <a:r>
              <a:rPr kumimoji="0" lang="zh-CN" altLang="zh-CN" sz="3200" b="1" dirty="0" smtClean="0">
                <a:solidFill>
                  <a:prstClr val="black"/>
                </a:solidFill>
                <a:latin typeface="標楷體" panose="03000509000000000000" pitchFamily="65" charset="-120"/>
                <a:ea typeface="標楷體" panose="03000509000000000000" pitchFamily="65" charset="-120"/>
              </a:rPr>
              <a:t>人</a:t>
            </a:r>
            <a:r>
              <a:rPr kumimoji="0" lang="zh-CN" altLang="zh-CN" sz="3200" b="1" dirty="0">
                <a:solidFill>
                  <a:prstClr val="black"/>
                </a:solidFill>
                <a:latin typeface="標楷體" panose="03000509000000000000" pitchFamily="65" charset="-120"/>
                <a:ea typeface="標楷體" panose="03000509000000000000" pitchFamily="65" charset="-120"/>
              </a:rPr>
              <a:t>有時的確需要踏出身邊的圈子，出去走走，看看不同的風景，聽聽不同的聲音，感知不一樣的世界，或許那些曾經讓你感到畏懼的陌生世界其實一直都在用善意的眼光注視著你，歡迎著你。“桃花潭水深千尺，不及汪倫贈我情”，時至今日我才真正感受到詩仙李白的這句話。碧海、沙灘、陽光、椰樹，這些宜蘭的美景曾令我流連忘返，但這些都不及熱情善良的宜蘭人民帶給我的感動，我能做的微乎其微，但我可以把這份善意與熱情傳遞給身邊的陌生人，讓愛與包容溫存於每個人身邊。</a:t>
            </a:r>
          </a:p>
          <a:p>
            <a:pPr marL="0" indent="457200" algn="just" hangingPunct="0">
              <a:buNone/>
              <a:defRPr/>
            </a:pPr>
            <a:r>
              <a:rPr kumimoji="0" lang="en-US" altLang="zh-CN" sz="3200" b="1" dirty="0" smtClean="0">
                <a:solidFill>
                  <a:prstClr val="black"/>
                </a:solidFill>
                <a:latin typeface="標楷體" panose="03000509000000000000" pitchFamily="65" charset="-120"/>
                <a:ea typeface="標楷體" panose="03000509000000000000" pitchFamily="65" charset="-120"/>
              </a:rPr>
              <a:t>  </a:t>
            </a:r>
            <a:r>
              <a:rPr kumimoji="0" lang="zh-CN" altLang="zh-CN" sz="3200" b="1" dirty="0" smtClean="0">
                <a:solidFill>
                  <a:prstClr val="black"/>
                </a:solidFill>
                <a:latin typeface="標楷體" panose="03000509000000000000" pitchFamily="65" charset="-120"/>
                <a:ea typeface="標楷體" panose="03000509000000000000" pitchFamily="65" charset="-120"/>
              </a:rPr>
              <a:t>遺憾</a:t>
            </a:r>
            <a:r>
              <a:rPr kumimoji="0" lang="zh-CN" altLang="zh-CN" sz="3200" b="1" dirty="0">
                <a:solidFill>
                  <a:prstClr val="black"/>
                </a:solidFill>
                <a:latin typeface="標楷體" panose="03000509000000000000" pitchFamily="65" charset="-120"/>
                <a:ea typeface="標楷體" panose="03000509000000000000" pitchFamily="65" charset="-120"/>
              </a:rPr>
              <a:t>莫過於看過的風景總不能全體前往，溫存莫過於擦肩無言卻勝過生平無數，我愛宜蘭這原生態的自然美景，但我更愛這裡淳樸的民風，因為她讓我成長，讓我學會善待身邊的每一個人</a:t>
            </a:r>
            <a:r>
              <a:rPr kumimoji="0" lang="zh-CN" altLang="zh-CN" sz="3200" b="1" dirty="0" smtClean="0">
                <a:solidFill>
                  <a:prstClr val="black"/>
                </a:solidFill>
                <a:latin typeface="標楷體" panose="03000509000000000000" pitchFamily="65" charset="-120"/>
                <a:ea typeface="標楷體" panose="03000509000000000000" pitchFamily="65" charset="-120"/>
              </a:rPr>
              <a:t>。</a:t>
            </a:r>
            <a:endParaRPr kumimoji="0" lang="en-US" altLang="zh-CN" sz="3200" b="1" dirty="0" smtClean="0">
              <a:solidFill>
                <a:prstClr val="black"/>
              </a:solidFill>
              <a:latin typeface="標楷體" panose="03000509000000000000" pitchFamily="65" charset="-120"/>
              <a:ea typeface="標楷體" panose="03000509000000000000" pitchFamily="65" charset="-120"/>
            </a:endParaRPr>
          </a:p>
          <a:p>
            <a:pPr marL="0" indent="457200" algn="just" hangingPunct="0">
              <a:buNone/>
              <a:defRPr/>
            </a:pPr>
            <a:endParaRPr kumimoji="0" lang="zh-CN" altLang="zh-CN" sz="3200" dirty="0">
              <a:solidFill>
                <a:prstClr val="black"/>
              </a:solidFill>
              <a:latin typeface="標楷體" panose="03000509000000000000" pitchFamily="65" charset="-120"/>
              <a:ea typeface="標楷體" panose="03000509000000000000" pitchFamily="65" charset="-120"/>
            </a:endParaRPr>
          </a:p>
          <a:p>
            <a:pPr marL="0" lvl="4" indent="0" fontAlgn="auto" hangingPunct="0">
              <a:lnSpc>
                <a:spcPts val="7200"/>
              </a:lnSpc>
              <a:spcBef>
                <a:spcPts val="0"/>
              </a:spcBef>
              <a:spcAft>
                <a:spcPts val="0"/>
              </a:spcAft>
              <a:buNone/>
              <a:defRPr/>
            </a:pPr>
            <a:r>
              <a:rPr kumimoji="0" lang="en-US" altLang="zh-TW" sz="6000" b="1" dirty="0">
                <a:solidFill>
                  <a:prstClr val="black"/>
                </a:solidFill>
                <a:latin typeface="標楷體" panose="03000509000000000000" pitchFamily="65" charset="-120"/>
                <a:ea typeface="標楷體" panose="03000509000000000000" pitchFamily="65" charset="-120"/>
              </a:rPr>
              <a:t>(</a:t>
            </a:r>
            <a:r>
              <a:rPr kumimoji="0" lang="zh-TW" altLang="en-US" sz="6000" b="1" dirty="0">
                <a:solidFill>
                  <a:prstClr val="black"/>
                </a:solidFill>
                <a:latin typeface="標楷體" panose="03000509000000000000" pitchFamily="65" charset="-120"/>
                <a:ea typeface="標楷體" panose="03000509000000000000" pitchFamily="65" charset="-120"/>
              </a:rPr>
              <a:t>三</a:t>
            </a:r>
            <a:r>
              <a:rPr kumimoji="0" lang="en-US" altLang="zh-TW" sz="6000" b="1" dirty="0">
                <a:solidFill>
                  <a:prstClr val="black"/>
                </a:solidFill>
                <a:latin typeface="標楷體" panose="03000509000000000000" pitchFamily="65" charset="-120"/>
                <a:ea typeface="標楷體" panose="03000509000000000000" pitchFamily="65" charset="-120"/>
              </a:rPr>
              <a:t>)</a:t>
            </a:r>
            <a:r>
              <a:rPr kumimoji="0" lang="zh-TW" altLang="en-US" sz="6000" b="1" dirty="0" smtClean="0">
                <a:solidFill>
                  <a:prstClr val="black"/>
                </a:solidFill>
                <a:latin typeface="標楷體" panose="03000509000000000000" pitchFamily="65" charset="-120"/>
                <a:ea typeface="標楷體" panose="03000509000000000000" pitchFamily="65" charset="-120"/>
              </a:rPr>
              <a:t>特色</a:t>
            </a:r>
            <a:endParaRPr kumimoji="0" lang="en-US" altLang="zh-TW" sz="6000" b="1" dirty="0" smtClean="0">
              <a:solidFill>
                <a:prstClr val="black"/>
              </a:solidFill>
              <a:latin typeface="標楷體" panose="03000509000000000000" pitchFamily="65" charset="-120"/>
              <a:ea typeface="標楷體" panose="03000509000000000000" pitchFamily="65" charset="-120"/>
            </a:endParaRPr>
          </a:p>
          <a:p>
            <a:pPr marL="0" indent="457200" algn="just" hangingPunct="0">
              <a:buNone/>
            </a:pPr>
            <a:r>
              <a:rPr kumimoji="0" lang="en-US" altLang="zh-CN" sz="3200" dirty="0" smtClean="0">
                <a:solidFill>
                  <a:prstClr val="black"/>
                </a:solidFill>
                <a:latin typeface="標楷體" panose="03000509000000000000" pitchFamily="65" charset="-120"/>
                <a:ea typeface="標楷體" panose="03000509000000000000" pitchFamily="65" charset="-120"/>
              </a:rPr>
              <a:t>  </a:t>
            </a:r>
            <a:r>
              <a:rPr kumimoji="0" lang="zh-CN" altLang="zh-CN" sz="3200" b="1" dirty="0" smtClean="0">
                <a:solidFill>
                  <a:prstClr val="black"/>
                </a:solidFill>
                <a:latin typeface="標楷體" panose="03000509000000000000" pitchFamily="65" charset="-120"/>
                <a:ea typeface="標楷體" panose="03000509000000000000" pitchFamily="65" charset="-120"/>
              </a:rPr>
              <a:t>我是一個來自海峽對岸的交換生，懷著無限的好奇與憧憬來到宜蘭這座掩映在湖光山色中的美麗小城。我不是宜蘭人，但在宜蘭生活的這</a:t>
            </a:r>
            <a:r>
              <a:rPr kumimoji="0" lang="en-US" altLang="zh-CN" sz="3200" b="1" dirty="0" smtClean="0">
                <a:solidFill>
                  <a:prstClr val="black"/>
                </a:solidFill>
                <a:latin typeface="標楷體" panose="03000509000000000000" pitchFamily="65" charset="-120"/>
                <a:ea typeface="標楷體" panose="03000509000000000000" pitchFamily="65" charset="-120"/>
              </a:rPr>
              <a:t>3</a:t>
            </a:r>
            <a:r>
              <a:rPr kumimoji="0" lang="zh-CN" altLang="zh-CN" sz="3200" b="1" dirty="0" smtClean="0">
                <a:solidFill>
                  <a:prstClr val="black"/>
                </a:solidFill>
                <a:latin typeface="標楷體" panose="03000509000000000000" pitchFamily="65" charset="-120"/>
                <a:ea typeface="標楷體" panose="03000509000000000000" pitchFamily="65" charset="-120"/>
              </a:rPr>
              <a:t>個多月卻給我留下了美好的回憶，這裡每天發生的事情都令我新奇，與生於斯長於斯的宜蘭當地人相比，我更能發現一些生活中不易察覺的美好。曾經我把自己當做是這座城市的局外人，但慢慢的，我改變了這種想法，幽默風趣的老師、陽光熱情的同學、好客友善的店家，這裡的每一位新朋友都是我融入新生活的催化劑，從陌生到熟悉再到現在的留戀，宜蘭人帶給我的包容與感動，讓我忘記離家的不舍，快速的成長，這份感動無以報答，唯有把這份感動傳遞下去，讓溫暖與善意縈繞每個人身邊。</a:t>
            </a:r>
            <a:endParaRPr kumimoji="0" lang="en-US" altLang="zh-TW" sz="4800" b="1" dirty="0" smtClean="0">
              <a:latin typeface="標楷體" panose="03000509000000000000" pitchFamily="65" charset="-120"/>
              <a:ea typeface="標楷體" panose="03000509000000000000" pitchFamily="65" charset="-120"/>
            </a:endParaRPr>
          </a:p>
          <a:p>
            <a:pPr marL="455338" lvl="4" indent="0" fontAlgn="auto" hangingPunct="0">
              <a:spcBef>
                <a:spcPts val="601"/>
              </a:spcBef>
              <a:spcAft>
                <a:spcPts val="601"/>
              </a:spcAft>
              <a:buNone/>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marL="914271" lvl="4" indent="-1144635" fontAlgn="auto" hangingPunct="0">
              <a:spcBef>
                <a:spcPts val="601"/>
              </a:spcBef>
              <a:spcAft>
                <a:spcPts val="601"/>
              </a:spcAft>
              <a:buFont typeface="Arial" panose="020B0604020202020204" pitchFamily="34" charset="0"/>
              <a:buNone/>
              <a:defRPr/>
            </a:pPr>
            <a:endParaRPr kumimoji="0" lang="en-US" altLang="zh-TW" sz="4800" b="1" dirty="0" smtClean="0">
              <a:latin typeface="標楷體" panose="03000509000000000000" pitchFamily="65" charset="-120"/>
              <a:ea typeface="標楷體" panose="03000509000000000000" pitchFamily="65" charset="-120"/>
            </a:endParaRPr>
          </a:p>
          <a:p>
            <a:pPr marL="1599973" lvl="4"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indent="-1144635"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indent="-1144635"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marL="0" indent="-1144635" fontAlgn="auto" hangingPunct="0">
              <a:spcBef>
                <a:spcPts val="601"/>
              </a:spcBef>
              <a:spcAft>
                <a:spcPts val="601"/>
              </a:spcAft>
              <a:defRPr/>
            </a:pPr>
            <a:endParaRPr kumimoji="0" lang="en-US" altLang="zh-TW" sz="4800" b="1" dirty="0" smtClean="0">
              <a:latin typeface="標楷體" panose="03000509000000000000" pitchFamily="65" charset="-120"/>
              <a:ea typeface="標楷體" panose="03000509000000000000" pitchFamily="65" charset="-120"/>
            </a:endParaRPr>
          </a:p>
          <a:p>
            <a:pPr indent="-1144635"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indent="-1144635"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indent="-1144635" fontAlgn="auto" hangingPunct="0">
              <a:spcBef>
                <a:spcPts val="601"/>
              </a:spcBef>
              <a:spcAft>
                <a:spcPts val="601"/>
              </a:spcAft>
              <a:buFont typeface="Arial" panose="020B0604020202020204" pitchFamily="34" charset="0"/>
              <a:buBlip>
                <a:blip r:embed="rId2"/>
              </a:buBlip>
              <a:defRPr/>
            </a:pPr>
            <a:endParaRPr kumimoji="0" lang="en-US" altLang="zh-TW" sz="4800" b="1" dirty="0" smtClean="0">
              <a:latin typeface="標楷體" panose="03000509000000000000" pitchFamily="65" charset="-120"/>
              <a:ea typeface="標楷體" panose="03000509000000000000" pitchFamily="65" charset="-120"/>
            </a:endParaRPr>
          </a:p>
          <a:p>
            <a:pPr lvl="2" indent="-1144635" fontAlgn="auto" hangingPunct="0">
              <a:spcBef>
                <a:spcPts val="601"/>
              </a:spcBef>
              <a:spcAft>
                <a:spcPts val="601"/>
              </a:spcAft>
              <a:buFont typeface="Wingdings" panose="05000000000000000000" pitchFamily="2" charset="2"/>
              <a:buChar char="l"/>
              <a:defRPr/>
            </a:pPr>
            <a:endParaRPr kumimoji="0" lang="en-US" altLang="zh-TW" sz="4800" b="1" dirty="0" smtClean="0">
              <a:latin typeface="標楷體" panose="03000509000000000000" pitchFamily="65" charset="-120"/>
              <a:ea typeface="標楷體" panose="03000509000000000000" pitchFamily="65" charset="-120"/>
            </a:endParaRPr>
          </a:p>
          <a:p>
            <a:pPr indent="-1144635" fontAlgn="auto" hangingPunct="0">
              <a:spcBef>
                <a:spcPts val="601"/>
              </a:spcBef>
              <a:spcAft>
                <a:spcPts val="601"/>
              </a:spcAft>
              <a:buFont typeface="Wingdings" panose="05000000000000000000" pitchFamily="2" charset="2"/>
              <a:buChar char="l"/>
              <a:defRPr/>
            </a:pPr>
            <a:endParaRPr kumimoji="0" lang="zh-TW" altLang="en-US" b="1" dirty="0">
              <a:latin typeface="標楷體" panose="03000509000000000000" pitchFamily="65" charset="-120"/>
              <a:ea typeface="標楷體" panose="03000509000000000000" pitchFamily="65" charset="-120"/>
            </a:endParaRPr>
          </a:p>
        </p:txBody>
      </p:sp>
      <p:sp>
        <p:nvSpPr>
          <p:cNvPr id="2053" name="文字方塊 8"/>
          <p:cNvSpPr txBox="1">
            <a:spLocks noChangeArrowheads="1"/>
          </p:cNvSpPr>
          <p:nvPr/>
        </p:nvSpPr>
        <p:spPr bwMode="auto">
          <a:xfrm>
            <a:off x="4716463" y="23420388"/>
            <a:ext cx="18415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2" rIns="91427" bIns="45712">
            <a:spAutoFit/>
          </a:bodyPr>
          <a:lstStyle>
            <a:lvl1pPr eaLnBrk="0" hangingPunct="0">
              <a:spcBef>
                <a:spcPct val="20000"/>
              </a:spcBef>
              <a:buFont typeface="Arial" charset="0"/>
              <a:buChar char="•"/>
              <a:defRPr sz="10300">
                <a:solidFill>
                  <a:schemeClr val="tx1"/>
                </a:solidFill>
                <a:latin typeface="Calibri" pitchFamily="34" charset="0"/>
                <a:ea typeface="新細明體" charset="-120"/>
              </a:defRPr>
            </a:lvl1pPr>
            <a:lvl2pPr marL="742950" indent="-285750" eaLnBrk="0" hangingPunct="0">
              <a:spcBef>
                <a:spcPct val="20000"/>
              </a:spcBef>
              <a:buFont typeface="Arial" charset="0"/>
              <a:buChar char="–"/>
              <a:defRPr sz="9000">
                <a:solidFill>
                  <a:schemeClr val="tx1"/>
                </a:solidFill>
                <a:latin typeface="Calibri" pitchFamily="34" charset="0"/>
                <a:ea typeface="新細明體" charset="-120"/>
              </a:defRPr>
            </a:lvl2pPr>
            <a:lvl3pPr marL="1143000" indent="-228600" eaLnBrk="0" hangingPunct="0">
              <a:spcBef>
                <a:spcPct val="20000"/>
              </a:spcBef>
              <a:buFont typeface="Arial" charset="0"/>
              <a:buChar char="•"/>
              <a:defRPr sz="7700">
                <a:solidFill>
                  <a:schemeClr val="tx1"/>
                </a:solidFill>
                <a:latin typeface="Calibri" pitchFamily="34" charset="0"/>
                <a:ea typeface="新細明體" charset="-120"/>
              </a:defRPr>
            </a:lvl3pPr>
            <a:lvl4pPr marL="1600200" indent="-228600" eaLnBrk="0" hangingPunct="0">
              <a:spcBef>
                <a:spcPct val="20000"/>
              </a:spcBef>
              <a:buFont typeface="Arial" charset="0"/>
              <a:buChar char="–"/>
              <a:defRPr sz="6500">
                <a:solidFill>
                  <a:schemeClr val="tx1"/>
                </a:solidFill>
                <a:latin typeface="Calibri" pitchFamily="34" charset="0"/>
                <a:ea typeface="新細明體" charset="-120"/>
              </a:defRPr>
            </a:lvl4pPr>
            <a:lvl5pPr marL="2057400" indent="-228600" eaLnBrk="0" hangingPunct="0">
              <a:spcBef>
                <a:spcPct val="20000"/>
              </a:spcBef>
              <a:buFont typeface="Arial" charset="0"/>
              <a:buChar char="»"/>
              <a:defRPr sz="6500">
                <a:solidFill>
                  <a:schemeClr val="tx1"/>
                </a:solidFill>
                <a:latin typeface="Calibri" pitchFamily="34" charset="0"/>
                <a:ea typeface="新細明體" charset="-120"/>
              </a:defRPr>
            </a:lvl5pPr>
            <a:lvl6pPr marL="25146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6pPr>
            <a:lvl7pPr marL="29718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7pPr>
            <a:lvl8pPr marL="34290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8pPr>
            <a:lvl9pPr marL="3886200" indent="-228600" defTabSz="2951163" eaLnBrk="0" fontAlgn="base" hangingPunct="0">
              <a:spcBef>
                <a:spcPct val="20000"/>
              </a:spcBef>
              <a:spcAft>
                <a:spcPct val="0"/>
              </a:spcAft>
              <a:buFont typeface="Arial" charset="0"/>
              <a:buChar char="»"/>
              <a:defRPr sz="6500">
                <a:solidFill>
                  <a:schemeClr val="tx1"/>
                </a:solidFill>
                <a:latin typeface="Calibri" pitchFamily="34" charset="0"/>
                <a:ea typeface="新細明體" charset="-120"/>
              </a:defRPr>
            </a:lvl9pPr>
          </a:lstStyle>
          <a:p>
            <a:pPr eaLnBrk="1" hangingPunct="1">
              <a:spcBef>
                <a:spcPct val="0"/>
              </a:spcBef>
              <a:buFontTx/>
              <a:buNone/>
            </a:pPr>
            <a:endParaRPr kumimoji="0" lang="zh-TW" altLang="en-US" sz="5800" b="1">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TotalTime>
  <Words>904</Words>
  <Application>Microsoft Office PowerPoint</Application>
  <PresentationFormat>自訂</PresentationFormat>
  <Paragraphs>30</Paragraphs>
  <Slides>1</Slides>
  <Notes>0</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Office 佈景主題</vt:lpstr>
      <vt:lpstr>PowerPoint 簡報</vt:lpstr>
    </vt:vector>
  </TitlesOfParts>
  <Company>ILC.EDU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31</cp:revision>
  <dcterms:created xsi:type="dcterms:W3CDTF">2015-05-12T07:46:39Z</dcterms:created>
  <dcterms:modified xsi:type="dcterms:W3CDTF">2015-06-11T10:56:18Z</dcterms:modified>
</cp:coreProperties>
</file>