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386800" cy="30279975"/>
  <p:notesSz cx="6805613" cy="9939338"/>
  <p:defaultTextStyle>
    <a:defPPr>
      <a:defRPr lang="zh-TW"/>
    </a:defPPr>
    <a:lvl1pPr algn="l" defTabSz="2951163" rtl="0" fontAlgn="base">
      <a:spcBef>
        <a:spcPct val="0"/>
      </a:spcBef>
      <a:spcAft>
        <a:spcPct val="0"/>
      </a:spcAft>
      <a:defRPr kumimoji="1" sz="5800" kern="1200">
        <a:solidFill>
          <a:schemeClr val="tx1"/>
        </a:solidFill>
        <a:latin typeface="Calibri" pitchFamily="34" charset="0"/>
        <a:ea typeface="新細明體" charset="-120"/>
        <a:cs typeface="+mn-cs"/>
      </a:defRPr>
    </a:lvl1pPr>
    <a:lvl2pPr marL="1474788" indent="-1017588" algn="l" defTabSz="2951163" rtl="0" fontAlgn="base">
      <a:spcBef>
        <a:spcPct val="0"/>
      </a:spcBef>
      <a:spcAft>
        <a:spcPct val="0"/>
      </a:spcAft>
      <a:defRPr kumimoji="1" sz="5800" kern="1200">
        <a:solidFill>
          <a:schemeClr val="tx1"/>
        </a:solidFill>
        <a:latin typeface="Calibri" pitchFamily="34" charset="0"/>
        <a:ea typeface="新細明體" charset="-120"/>
        <a:cs typeface="+mn-cs"/>
      </a:defRPr>
    </a:lvl2pPr>
    <a:lvl3pPr marL="2951163" indent="-2036763" algn="l" defTabSz="2951163" rtl="0" fontAlgn="base">
      <a:spcBef>
        <a:spcPct val="0"/>
      </a:spcBef>
      <a:spcAft>
        <a:spcPct val="0"/>
      </a:spcAft>
      <a:defRPr kumimoji="1" sz="5800" kern="1200">
        <a:solidFill>
          <a:schemeClr val="tx1"/>
        </a:solidFill>
        <a:latin typeface="Calibri" pitchFamily="34" charset="0"/>
        <a:ea typeface="新細明體" charset="-120"/>
        <a:cs typeface="+mn-cs"/>
      </a:defRPr>
    </a:lvl3pPr>
    <a:lvl4pPr marL="4427538" indent="-3055938" algn="l" defTabSz="2951163" rtl="0" fontAlgn="base">
      <a:spcBef>
        <a:spcPct val="0"/>
      </a:spcBef>
      <a:spcAft>
        <a:spcPct val="0"/>
      </a:spcAft>
      <a:defRPr kumimoji="1" sz="5800" kern="1200">
        <a:solidFill>
          <a:schemeClr val="tx1"/>
        </a:solidFill>
        <a:latin typeface="Calibri" pitchFamily="34" charset="0"/>
        <a:ea typeface="新細明體" charset="-120"/>
        <a:cs typeface="+mn-cs"/>
      </a:defRPr>
    </a:lvl4pPr>
    <a:lvl5pPr marL="5903913" indent="-4075113" algn="l" defTabSz="2951163" rtl="0" fontAlgn="base">
      <a:spcBef>
        <a:spcPct val="0"/>
      </a:spcBef>
      <a:spcAft>
        <a:spcPct val="0"/>
      </a:spcAft>
      <a:defRPr kumimoji="1" sz="5800" kern="1200">
        <a:solidFill>
          <a:schemeClr val="tx1"/>
        </a:solidFill>
        <a:latin typeface="Calibri" pitchFamily="34" charset="0"/>
        <a:ea typeface="新細明體" charset="-120"/>
        <a:cs typeface="+mn-cs"/>
      </a:defRPr>
    </a:lvl5pPr>
    <a:lvl6pPr marL="2286000" algn="l" defTabSz="914400" rtl="0" eaLnBrk="1" latinLnBrk="0" hangingPunct="1">
      <a:defRPr kumimoji="1" sz="5800" kern="1200">
        <a:solidFill>
          <a:schemeClr val="tx1"/>
        </a:solidFill>
        <a:latin typeface="Calibri" pitchFamily="34" charset="0"/>
        <a:ea typeface="新細明體" charset="-120"/>
        <a:cs typeface="+mn-cs"/>
      </a:defRPr>
    </a:lvl6pPr>
    <a:lvl7pPr marL="2743200" algn="l" defTabSz="914400" rtl="0" eaLnBrk="1" latinLnBrk="0" hangingPunct="1">
      <a:defRPr kumimoji="1" sz="5800" kern="1200">
        <a:solidFill>
          <a:schemeClr val="tx1"/>
        </a:solidFill>
        <a:latin typeface="Calibri" pitchFamily="34" charset="0"/>
        <a:ea typeface="新細明體" charset="-120"/>
        <a:cs typeface="+mn-cs"/>
      </a:defRPr>
    </a:lvl7pPr>
    <a:lvl8pPr marL="3200400" algn="l" defTabSz="914400" rtl="0" eaLnBrk="1" latinLnBrk="0" hangingPunct="1">
      <a:defRPr kumimoji="1" sz="5800" kern="1200">
        <a:solidFill>
          <a:schemeClr val="tx1"/>
        </a:solidFill>
        <a:latin typeface="Calibri" pitchFamily="34" charset="0"/>
        <a:ea typeface="新細明體" charset="-120"/>
        <a:cs typeface="+mn-cs"/>
      </a:defRPr>
    </a:lvl8pPr>
    <a:lvl9pPr marL="3657600" algn="l" defTabSz="914400" rtl="0" eaLnBrk="1" latinLnBrk="0" hangingPunct="1">
      <a:defRPr kumimoji="1" sz="5800" kern="1200">
        <a:solidFill>
          <a:schemeClr val="tx1"/>
        </a:solidFill>
        <a:latin typeface="Calibri" pitchFamily="34"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73" autoAdjust="0"/>
    <p:restoredTop sz="94660"/>
  </p:normalViewPr>
  <p:slideViewPr>
    <p:cSldViewPr>
      <p:cViewPr>
        <p:scale>
          <a:sx n="41" d="100"/>
          <a:sy n="41" d="100"/>
        </p:scale>
        <p:origin x="-2298" y="1350"/>
      </p:cViewPr>
      <p:guideLst>
        <p:guide orient="horz" pos="9537"/>
        <p:guide pos="6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604010" y="9406424"/>
            <a:ext cx="18178780" cy="6490568"/>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3208020" y="17158652"/>
            <a:ext cx="14970760" cy="7738216"/>
          </a:xfrm>
        </p:spPr>
        <p:txBody>
          <a:bodyPr/>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2FDFBAB-6A44-412F-9D93-84C6A0EA5849}" type="datetimeFigureOut">
              <a:rPr lang="zh-TW" altLang="en-US"/>
              <a:pPr>
                <a:defRPr/>
              </a:pPr>
              <a:t>2015/6/11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DCB693D-2886-44FB-BBF7-9EA93A137A8B}" type="slidenum">
              <a:rPr lang="zh-TW" altLang="en-US"/>
              <a:pPr>
                <a:defRPr/>
              </a:pPr>
              <a:t>‹#›</a:t>
            </a:fld>
            <a:endParaRPr lang="zh-TW" altLang="en-US"/>
          </a:p>
        </p:txBody>
      </p:sp>
    </p:spTree>
    <p:extLst>
      <p:ext uri="{BB962C8B-B14F-4D97-AF65-F5344CB8AC3E}">
        <p14:creationId xmlns:p14="http://schemas.microsoft.com/office/powerpoint/2010/main" val="278018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129C5BB-057D-4A6D-95C7-42690A5A8B8B}" type="datetimeFigureOut">
              <a:rPr lang="zh-TW" altLang="en-US"/>
              <a:pPr>
                <a:defRPr/>
              </a:pPr>
              <a:t>2015/6/11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9213E68-3AA6-431F-8D6D-0EF8F2CA7164}" type="slidenum">
              <a:rPr lang="zh-TW" altLang="en-US"/>
              <a:pPr>
                <a:defRPr/>
              </a:pPr>
              <a:t>‹#›</a:t>
            </a:fld>
            <a:endParaRPr lang="zh-TW" altLang="en-US"/>
          </a:p>
        </p:txBody>
      </p:sp>
    </p:spTree>
    <p:extLst>
      <p:ext uri="{BB962C8B-B14F-4D97-AF65-F5344CB8AC3E}">
        <p14:creationId xmlns:p14="http://schemas.microsoft.com/office/powerpoint/2010/main" val="1486641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1629071" y="1619141"/>
            <a:ext cx="3609024" cy="3444347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02007" y="1619141"/>
            <a:ext cx="10470622" cy="3444347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F1CE09C-AAF0-4E70-9290-C9013DC1FC3B}" type="datetimeFigureOut">
              <a:rPr lang="zh-TW" altLang="en-US"/>
              <a:pPr>
                <a:defRPr/>
              </a:pPr>
              <a:t>2015/6/11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A0CAD95-4A57-4EE5-A483-AA9A7B604957}" type="slidenum">
              <a:rPr lang="zh-TW" altLang="en-US"/>
              <a:pPr>
                <a:defRPr/>
              </a:pPr>
              <a:t>‹#›</a:t>
            </a:fld>
            <a:endParaRPr lang="zh-TW" altLang="en-US"/>
          </a:p>
        </p:txBody>
      </p:sp>
    </p:spTree>
    <p:extLst>
      <p:ext uri="{BB962C8B-B14F-4D97-AF65-F5344CB8AC3E}">
        <p14:creationId xmlns:p14="http://schemas.microsoft.com/office/powerpoint/2010/main" val="396076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B5FD736-FDA9-4761-A92F-9A757608F289}" type="datetimeFigureOut">
              <a:rPr lang="zh-TW" altLang="en-US"/>
              <a:pPr>
                <a:defRPr/>
              </a:pPr>
              <a:t>2015/6/11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7AC1D85-DEAC-41AC-ABE8-4FEACD795D53}" type="slidenum">
              <a:rPr lang="zh-TW" altLang="en-US"/>
              <a:pPr>
                <a:defRPr/>
              </a:pPr>
              <a:t>‹#›</a:t>
            </a:fld>
            <a:endParaRPr lang="zh-TW" altLang="en-US"/>
          </a:p>
        </p:txBody>
      </p:sp>
    </p:spTree>
    <p:extLst>
      <p:ext uri="{BB962C8B-B14F-4D97-AF65-F5344CB8AC3E}">
        <p14:creationId xmlns:p14="http://schemas.microsoft.com/office/powerpoint/2010/main" val="164102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689411" y="19457689"/>
            <a:ext cx="18178780" cy="6013939"/>
          </a:xfrm>
        </p:spPr>
        <p:txBody>
          <a:bodyPr anchor="t"/>
          <a:lstStyle>
            <a:lvl1pPr algn="l">
              <a:defRPr sz="129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689411" y="12833949"/>
            <a:ext cx="18178780" cy="6623741"/>
          </a:xfrm>
        </p:spPr>
        <p:txBody>
          <a:bodyPr anchor="b"/>
          <a:lstStyle>
            <a:lvl1pPr marL="0" indent="0">
              <a:buNone/>
              <a:defRPr sz="6500">
                <a:solidFill>
                  <a:schemeClr val="tx1">
                    <a:tint val="75000"/>
                  </a:schemeClr>
                </a:solidFill>
              </a:defRPr>
            </a:lvl1pPr>
            <a:lvl2pPr marL="1476162" indent="0">
              <a:buNone/>
              <a:defRPr sz="5800">
                <a:solidFill>
                  <a:schemeClr val="tx1">
                    <a:tint val="75000"/>
                  </a:schemeClr>
                </a:solidFill>
              </a:defRPr>
            </a:lvl2pPr>
            <a:lvl3pPr marL="2952323" indent="0">
              <a:buNone/>
              <a:defRPr sz="5200">
                <a:solidFill>
                  <a:schemeClr val="tx1">
                    <a:tint val="75000"/>
                  </a:schemeClr>
                </a:solidFill>
              </a:defRPr>
            </a:lvl3pPr>
            <a:lvl4pPr marL="4428485" indent="0">
              <a:buNone/>
              <a:defRPr sz="4500">
                <a:solidFill>
                  <a:schemeClr val="tx1">
                    <a:tint val="75000"/>
                  </a:schemeClr>
                </a:solidFill>
              </a:defRPr>
            </a:lvl4pPr>
            <a:lvl5pPr marL="5904647" indent="0">
              <a:buNone/>
              <a:defRPr sz="4500">
                <a:solidFill>
                  <a:schemeClr val="tx1">
                    <a:tint val="75000"/>
                  </a:schemeClr>
                </a:solidFill>
              </a:defRPr>
            </a:lvl5pPr>
            <a:lvl6pPr marL="7380808" indent="0">
              <a:buNone/>
              <a:defRPr sz="4500">
                <a:solidFill>
                  <a:schemeClr val="tx1">
                    <a:tint val="75000"/>
                  </a:schemeClr>
                </a:solidFill>
              </a:defRPr>
            </a:lvl6pPr>
            <a:lvl7pPr marL="8856970" indent="0">
              <a:buNone/>
              <a:defRPr sz="4500">
                <a:solidFill>
                  <a:schemeClr val="tx1">
                    <a:tint val="75000"/>
                  </a:schemeClr>
                </a:solidFill>
              </a:defRPr>
            </a:lvl7pPr>
            <a:lvl8pPr marL="10333131" indent="0">
              <a:buNone/>
              <a:defRPr sz="4500">
                <a:solidFill>
                  <a:schemeClr val="tx1">
                    <a:tint val="75000"/>
                  </a:schemeClr>
                </a:solidFill>
              </a:defRPr>
            </a:lvl8pPr>
            <a:lvl9pPr marL="11809293" indent="0">
              <a:buNone/>
              <a:defRPr sz="45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FE778A76-041D-4273-884A-AEA0F2154FAB}" type="datetimeFigureOut">
              <a:rPr lang="zh-TW" altLang="en-US"/>
              <a:pPr>
                <a:defRPr/>
              </a:pPr>
              <a:t>2015/6/11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3F1FB70-DA48-44C1-B5E5-CBC5306F5361}" type="slidenum">
              <a:rPr lang="zh-TW" altLang="en-US"/>
              <a:pPr>
                <a:defRPr/>
              </a:pPr>
              <a:t>‹#›</a:t>
            </a:fld>
            <a:endParaRPr lang="zh-TW" altLang="en-US"/>
          </a:p>
        </p:txBody>
      </p:sp>
    </p:spTree>
    <p:extLst>
      <p:ext uri="{BB962C8B-B14F-4D97-AF65-F5344CB8AC3E}">
        <p14:creationId xmlns:p14="http://schemas.microsoft.com/office/powerpoint/2010/main" val="238422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02006" y="9420438"/>
            <a:ext cx="7039822" cy="26642176"/>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8198275" y="9420438"/>
            <a:ext cx="7039822" cy="26642176"/>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C965737B-DD72-41A5-84D8-03EBFBACF397}" type="datetimeFigureOut">
              <a:rPr lang="zh-TW" altLang="en-US"/>
              <a:pPr>
                <a:defRPr/>
              </a:pPr>
              <a:t>2015/6/11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3DB27A0-CA59-41E4-84D5-FB6AEA07E8F4}" type="slidenum">
              <a:rPr lang="zh-TW" altLang="en-US"/>
              <a:pPr>
                <a:defRPr/>
              </a:pPr>
              <a:t>‹#›</a:t>
            </a:fld>
            <a:endParaRPr lang="zh-TW" altLang="en-US"/>
          </a:p>
        </p:txBody>
      </p:sp>
    </p:spTree>
    <p:extLst>
      <p:ext uri="{BB962C8B-B14F-4D97-AF65-F5344CB8AC3E}">
        <p14:creationId xmlns:p14="http://schemas.microsoft.com/office/powerpoint/2010/main" val="115509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069340" y="1212603"/>
            <a:ext cx="19248120" cy="5046663"/>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069341" y="6777949"/>
            <a:ext cx="9449551"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zh-TW" altLang="en-US" smtClean="0"/>
              <a:t>按一下以編輯母片文字樣式</a:t>
            </a:r>
          </a:p>
        </p:txBody>
      </p:sp>
      <p:sp>
        <p:nvSpPr>
          <p:cNvPr id="4" name="內容版面配置區 3"/>
          <p:cNvSpPr>
            <a:spLocks noGrp="1"/>
          </p:cNvSpPr>
          <p:nvPr>
            <p:ph sz="half" idx="2"/>
          </p:nvPr>
        </p:nvSpPr>
        <p:spPr>
          <a:xfrm>
            <a:off x="1069341" y="9602676"/>
            <a:ext cx="9449551"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10864200" y="6777949"/>
            <a:ext cx="9453262"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zh-TW" altLang="en-US" smtClean="0"/>
              <a:t>按一下以編輯母片文字樣式</a:t>
            </a:r>
          </a:p>
        </p:txBody>
      </p:sp>
      <p:sp>
        <p:nvSpPr>
          <p:cNvPr id="6" name="內容版面配置區 5"/>
          <p:cNvSpPr>
            <a:spLocks noGrp="1"/>
          </p:cNvSpPr>
          <p:nvPr>
            <p:ph sz="quarter" idx="4"/>
          </p:nvPr>
        </p:nvSpPr>
        <p:spPr>
          <a:xfrm>
            <a:off x="10864200" y="9602676"/>
            <a:ext cx="9453262"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717C59C9-C821-40D9-B754-EB75D49E133F}" type="datetimeFigureOut">
              <a:rPr lang="zh-TW" altLang="en-US"/>
              <a:pPr>
                <a:defRPr/>
              </a:pPr>
              <a:t>2015/6/11</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E747AD4C-A850-4EF8-9C3F-83C1A2E6200C}" type="slidenum">
              <a:rPr lang="zh-TW" altLang="en-US"/>
              <a:pPr>
                <a:defRPr/>
              </a:pPr>
              <a:t>‹#›</a:t>
            </a:fld>
            <a:endParaRPr lang="zh-TW" altLang="en-US"/>
          </a:p>
        </p:txBody>
      </p:sp>
    </p:spTree>
    <p:extLst>
      <p:ext uri="{BB962C8B-B14F-4D97-AF65-F5344CB8AC3E}">
        <p14:creationId xmlns:p14="http://schemas.microsoft.com/office/powerpoint/2010/main" val="2688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ADE68F18-FDA0-4BC2-9F22-D6F552BD9280}" type="datetimeFigureOut">
              <a:rPr lang="zh-TW" altLang="en-US"/>
              <a:pPr>
                <a:defRPr/>
              </a:pPr>
              <a:t>2015/6/11</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D6EDA7C0-56E4-43EE-BDA4-7E866CDD53B5}" type="slidenum">
              <a:rPr lang="zh-TW" altLang="en-US"/>
              <a:pPr>
                <a:defRPr/>
              </a:pPr>
              <a:t>‹#›</a:t>
            </a:fld>
            <a:endParaRPr lang="zh-TW" altLang="en-US"/>
          </a:p>
        </p:txBody>
      </p:sp>
    </p:spTree>
    <p:extLst>
      <p:ext uri="{BB962C8B-B14F-4D97-AF65-F5344CB8AC3E}">
        <p14:creationId xmlns:p14="http://schemas.microsoft.com/office/powerpoint/2010/main" val="275629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0CB740A8-AA3C-4F4E-B070-0F7D9E0D2726}" type="datetimeFigureOut">
              <a:rPr lang="zh-TW" altLang="en-US"/>
              <a:pPr>
                <a:defRPr/>
              </a:pPr>
              <a:t>2015/6/11</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B3837A07-4200-4F99-A010-20D49B8E4238}" type="slidenum">
              <a:rPr lang="zh-TW" altLang="en-US"/>
              <a:pPr>
                <a:defRPr/>
              </a:pPr>
              <a:t>‹#›</a:t>
            </a:fld>
            <a:endParaRPr lang="zh-TW" altLang="en-US"/>
          </a:p>
        </p:txBody>
      </p:sp>
    </p:spTree>
    <p:extLst>
      <p:ext uri="{BB962C8B-B14F-4D97-AF65-F5344CB8AC3E}">
        <p14:creationId xmlns:p14="http://schemas.microsoft.com/office/powerpoint/2010/main" val="3032747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069341" y="1205592"/>
            <a:ext cx="7036111" cy="5130774"/>
          </a:xfrm>
        </p:spPr>
        <p:txBody>
          <a:bodyPr anchor="b"/>
          <a:lstStyle>
            <a:lvl1pPr algn="l">
              <a:defRPr sz="65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8361645" y="1205594"/>
            <a:ext cx="11955817" cy="25843121"/>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1069341" y="6336368"/>
            <a:ext cx="7036111" cy="20712347"/>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AF21D4AC-841C-45BE-B826-E619DF1512A6}" type="datetimeFigureOut">
              <a:rPr lang="zh-TW" altLang="en-US"/>
              <a:pPr>
                <a:defRPr/>
              </a:pPr>
              <a:t>2015/6/11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4D6033B-F763-455C-B699-9A251BB65572}" type="slidenum">
              <a:rPr lang="zh-TW" altLang="en-US"/>
              <a:pPr>
                <a:defRPr/>
              </a:pPr>
              <a:t>‹#›</a:t>
            </a:fld>
            <a:endParaRPr lang="zh-TW" altLang="en-US"/>
          </a:p>
        </p:txBody>
      </p:sp>
    </p:spTree>
    <p:extLst>
      <p:ext uri="{BB962C8B-B14F-4D97-AF65-F5344CB8AC3E}">
        <p14:creationId xmlns:p14="http://schemas.microsoft.com/office/powerpoint/2010/main" val="2011014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4191962" y="21195984"/>
            <a:ext cx="12832080" cy="2502307"/>
          </a:xfrm>
        </p:spPr>
        <p:txBody>
          <a:bodyPr anchor="b"/>
          <a:lstStyle>
            <a:lvl1pPr algn="l">
              <a:defRPr sz="65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4191962" y="2705571"/>
            <a:ext cx="12832080" cy="18167985"/>
          </a:xfrm>
        </p:spPr>
        <p:txBody>
          <a:bodyPr rtlCol="0">
            <a:normAutofit/>
          </a:bodyPr>
          <a:lstStyle>
            <a:lvl1pPr marL="0" indent="0">
              <a:buNone/>
              <a:defRPr sz="10300"/>
            </a:lvl1pPr>
            <a:lvl2pPr marL="1476162" indent="0">
              <a:buNone/>
              <a:defRPr sz="9000"/>
            </a:lvl2pPr>
            <a:lvl3pPr marL="2952323" indent="0">
              <a:buNone/>
              <a:defRPr sz="7700"/>
            </a:lvl3pPr>
            <a:lvl4pPr marL="4428485" indent="0">
              <a:buNone/>
              <a:defRPr sz="6500"/>
            </a:lvl4pPr>
            <a:lvl5pPr marL="5904647" indent="0">
              <a:buNone/>
              <a:defRPr sz="6500"/>
            </a:lvl5pPr>
            <a:lvl6pPr marL="7380808" indent="0">
              <a:buNone/>
              <a:defRPr sz="6500"/>
            </a:lvl6pPr>
            <a:lvl7pPr marL="8856970" indent="0">
              <a:buNone/>
              <a:defRPr sz="6500"/>
            </a:lvl7pPr>
            <a:lvl8pPr marL="10333131" indent="0">
              <a:buNone/>
              <a:defRPr sz="6500"/>
            </a:lvl8pPr>
            <a:lvl9pPr marL="11809293" indent="0">
              <a:buNone/>
              <a:defRPr sz="6500"/>
            </a:lvl9pPr>
          </a:lstStyle>
          <a:p>
            <a:pPr lvl="0"/>
            <a:endParaRPr lang="zh-TW" altLang="en-US" noProof="0" smtClean="0"/>
          </a:p>
        </p:txBody>
      </p:sp>
      <p:sp>
        <p:nvSpPr>
          <p:cNvPr id="4" name="文字版面配置區 3"/>
          <p:cNvSpPr>
            <a:spLocks noGrp="1"/>
          </p:cNvSpPr>
          <p:nvPr>
            <p:ph type="body" sz="half" idx="2"/>
          </p:nvPr>
        </p:nvSpPr>
        <p:spPr>
          <a:xfrm>
            <a:off x="4191962" y="23698291"/>
            <a:ext cx="12832080" cy="3553688"/>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FFF8864B-52E3-4E32-BED1-A98738A1CC22}" type="datetimeFigureOut">
              <a:rPr lang="zh-TW" altLang="en-US"/>
              <a:pPr>
                <a:defRPr/>
              </a:pPr>
              <a:t>2015/6/11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B3DDEFF-7BE2-47D3-AA8B-532689F2ABEC}" type="slidenum">
              <a:rPr lang="zh-TW" altLang="en-US"/>
              <a:pPr>
                <a:defRPr/>
              </a:pPr>
              <a:t>‹#›</a:t>
            </a:fld>
            <a:endParaRPr lang="zh-TW" altLang="en-US"/>
          </a:p>
        </p:txBody>
      </p:sp>
    </p:spTree>
    <p:extLst>
      <p:ext uri="{BB962C8B-B14F-4D97-AF65-F5344CB8AC3E}">
        <p14:creationId xmlns:p14="http://schemas.microsoft.com/office/powerpoint/2010/main" val="2752194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C:\Users\user\Desktop\讓世界聽到你我在宜蘭的成長故事短講比賽\底圖.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21385213" cy="302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標題版面配置區 1"/>
          <p:cNvSpPr>
            <a:spLocks noGrp="1"/>
          </p:cNvSpPr>
          <p:nvPr>
            <p:ph type="title"/>
          </p:nvPr>
        </p:nvSpPr>
        <p:spPr bwMode="auto">
          <a:xfrm>
            <a:off x="1069975" y="1212850"/>
            <a:ext cx="1924685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5232" tIns="147616" rIns="295232" bIns="147616" numCol="1" anchor="ctr" anchorCtr="0" compatLnSpc="1">
            <a:prstTxWarp prst="textNoShape">
              <a:avLst/>
            </a:prstTxWarp>
          </a:bodyPr>
          <a:lstStyle/>
          <a:p>
            <a:pPr lvl="0"/>
            <a:r>
              <a:rPr lang="zh-TW" altLang="en-US" smtClean="0"/>
              <a:t>按一下以編輯母片標題樣式</a:t>
            </a:r>
          </a:p>
        </p:txBody>
      </p:sp>
      <p:sp>
        <p:nvSpPr>
          <p:cNvPr id="1028" name="文字版面配置區 2"/>
          <p:cNvSpPr>
            <a:spLocks noGrp="1"/>
          </p:cNvSpPr>
          <p:nvPr>
            <p:ph type="body" idx="1"/>
          </p:nvPr>
        </p:nvSpPr>
        <p:spPr bwMode="auto">
          <a:xfrm>
            <a:off x="1069975" y="7065963"/>
            <a:ext cx="19246850" cy="1998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5232" tIns="147616" rIns="295232" bIns="147616"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1069975" y="28065413"/>
            <a:ext cx="4989513" cy="1611312"/>
          </a:xfrm>
          <a:prstGeom prst="rect">
            <a:avLst/>
          </a:prstGeom>
        </p:spPr>
        <p:txBody>
          <a:bodyPr vert="horz" lIns="295232" tIns="147616" rIns="295232" bIns="147616" rtlCol="0" anchor="ctr"/>
          <a:lstStyle>
            <a:lvl1pPr algn="l" defTabSz="2952323" fontAlgn="auto">
              <a:spcBef>
                <a:spcPts val="0"/>
              </a:spcBef>
              <a:spcAft>
                <a:spcPts val="0"/>
              </a:spcAft>
              <a:defRPr kumimoji="0" sz="3900">
                <a:solidFill>
                  <a:schemeClr val="tx1">
                    <a:tint val="75000"/>
                  </a:schemeClr>
                </a:solidFill>
                <a:latin typeface="+mn-lt"/>
                <a:ea typeface="+mn-ea"/>
              </a:defRPr>
            </a:lvl1pPr>
          </a:lstStyle>
          <a:p>
            <a:pPr>
              <a:defRPr/>
            </a:pPr>
            <a:fld id="{F359F1D3-110A-4FAF-901F-6D6C62E78C40}" type="datetimeFigureOut">
              <a:rPr lang="zh-TW" altLang="en-US"/>
              <a:pPr>
                <a:defRPr/>
              </a:pPr>
              <a:t>2015/6/11</a:t>
            </a:fld>
            <a:endParaRPr lang="zh-TW" altLang="en-US"/>
          </a:p>
        </p:txBody>
      </p:sp>
      <p:sp>
        <p:nvSpPr>
          <p:cNvPr id="5" name="頁尾版面配置區 4"/>
          <p:cNvSpPr>
            <a:spLocks noGrp="1"/>
          </p:cNvSpPr>
          <p:nvPr>
            <p:ph type="ftr" sz="quarter" idx="3"/>
          </p:nvPr>
        </p:nvSpPr>
        <p:spPr>
          <a:xfrm>
            <a:off x="7307263" y="28065413"/>
            <a:ext cx="6772275" cy="1611312"/>
          </a:xfrm>
          <a:prstGeom prst="rect">
            <a:avLst/>
          </a:prstGeom>
        </p:spPr>
        <p:txBody>
          <a:bodyPr vert="horz" lIns="295232" tIns="147616" rIns="295232" bIns="147616" rtlCol="0" anchor="ctr"/>
          <a:lstStyle>
            <a:lvl1pPr algn="ctr" defTabSz="2952323" fontAlgn="auto">
              <a:spcBef>
                <a:spcPts val="0"/>
              </a:spcBef>
              <a:spcAft>
                <a:spcPts val="0"/>
              </a:spcAft>
              <a:defRPr kumimoji="0" sz="39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15327313" y="28065413"/>
            <a:ext cx="4989512" cy="1611312"/>
          </a:xfrm>
          <a:prstGeom prst="rect">
            <a:avLst/>
          </a:prstGeom>
        </p:spPr>
        <p:txBody>
          <a:bodyPr vert="horz" lIns="295232" tIns="147616" rIns="295232" bIns="147616" rtlCol="0" anchor="ctr"/>
          <a:lstStyle>
            <a:lvl1pPr algn="r" defTabSz="2952323" fontAlgn="auto">
              <a:spcBef>
                <a:spcPts val="0"/>
              </a:spcBef>
              <a:spcAft>
                <a:spcPts val="0"/>
              </a:spcAft>
              <a:defRPr kumimoji="0" sz="3900">
                <a:solidFill>
                  <a:schemeClr val="tx1">
                    <a:tint val="75000"/>
                  </a:schemeClr>
                </a:solidFill>
                <a:latin typeface="+mn-lt"/>
                <a:ea typeface="+mn-ea"/>
              </a:defRPr>
            </a:lvl1pPr>
          </a:lstStyle>
          <a:p>
            <a:pPr>
              <a:defRPr/>
            </a:pPr>
            <a:fld id="{60CB34E4-542A-4931-936F-5B6F329C7C90}"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1163" rtl="0" eaLnBrk="0" fontAlgn="base" hangingPunct="0">
        <a:spcBef>
          <a:spcPct val="0"/>
        </a:spcBef>
        <a:spcAft>
          <a:spcPct val="0"/>
        </a:spcAft>
        <a:defRPr sz="14200" kern="1200">
          <a:solidFill>
            <a:schemeClr val="tx1"/>
          </a:solidFill>
          <a:latin typeface="+mj-lt"/>
          <a:ea typeface="+mj-ea"/>
          <a:cs typeface="+mj-cs"/>
        </a:defRPr>
      </a:lvl1pPr>
      <a:lvl2pPr algn="ctr" defTabSz="2951163" rtl="0" eaLnBrk="0" fontAlgn="base" hangingPunct="0">
        <a:spcBef>
          <a:spcPct val="0"/>
        </a:spcBef>
        <a:spcAft>
          <a:spcPct val="0"/>
        </a:spcAft>
        <a:defRPr sz="14200">
          <a:solidFill>
            <a:schemeClr val="tx1"/>
          </a:solidFill>
          <a:latin typeface="Calibri" pitchFamily="34" charset="0"/>
          <a:ea typeface="新細明體" charset="-120"/>
        </a:defRPr>
      </a:lvl2pPr>
      <a:lvl3pPr algn="ctr" defTabSz="2951163" rtl="0" eaLnBrk="0" fontAlgn="base" hangingPunct="0">
        <a:spcBef>
          <a:spcPct val="0"/>
        </a:spcBef>
        <a:spcAft>
          <a:spcPct val="0"/>
        </a:spcAft>
        <a:defRPr sz="14200">
          <a:solidFill>
            <a:schemeClr val="tx1"/>
          </a:solidFill>
          <a:latin typeface="Calibri" pitchFamily="34" charset="0"/>
          <a:ea typeface="新細明體" charset="-120"/>
        </a:defRPr>
      </a:lvl3pPr>
      <a:lvl4pPr algn="ctr" defTabSz="2951163" rtl="0" eaLnBrk="0" fontAlgn="base" hangingPunct="0">
        <a:spcBef>
          <a:spcPct val="0"/>
        </a:spcBef>
        <a:spcAft>
          <a:spcPct val="0"/>
        </a:spcAft>
        <a:defRPr sz="14200">
          <a:solidFill>
            <a:schemeClr val="tx1"/>
          </a:solidFill>
          <a:latin typeface="Calibri" pitchFamily="34" charset="0"/>
          <a:ea typeface="新細明體" charset="-120"/>
        </a:defRPr>
      </a:lvl4pPr>
      <a:lvl5pPr algn="ctr" defTabSz="2951163" rtl="0" eaLnBrk="0" fontAlgn="base" hangingPunct="0">
        <a:spcBef>
          <a:spcPct val="0"/>
        </a:spcBef>
        <a:spcAft>
          <a:spcPct val="0"/>
        </a:spcAft>
        <a:defRPr sz="14200">
          <a:solidFill>
            <a:schemeClr val="tx1"/>
          </a:solidFill>
          <a:latin typeface="Calibri" pitchFamily="34" charset="0"/>
          <a:ea typeface="新細明體" charset="-120"/>
        </a:defRPr>
      </a:lvl5pPr>
      <a:lvl6pPr marL="457200" algn="ctr" defTabSz="2951163" rtl="0" fontAlgn="base">
        <a:spcBef>
          <a:spcPct val="0"/>
        </a:spcBef>
        <a:spcAft>
          <a:spcPct val="0"/>
        </a:spcAft>
        <a:defRPr sz="14200">
          <a:solidFill>
            <a:schemeClr val="tx1"/>
          </a:solidFill>
          <a:latin typeface="Calibri" pitchFamily="34" charset="0"/>
          <a:ea typeface="新細明體" charset="-120"/>
        </a:defRPr>
      </a:lvl6pPr>
      <a:lvl7pPr marL="914400" algn="ctr" defTabSz="2951163" rtl="0" fontAlgn="base">
        <a:spcBef>
          <a:spcPct val="0"/>
        </a:spcBef>
        <a:spcAft>
          <a:spcPct val="0"/>
        </a:spcAft>
        <a:defRPr sz="14200">
          <a:solidFill>
            <a:schemeClr val="tx1"/>
          </a:solidFill>
          <a:latin typeface="Calibri" pitchFamily="34" charset="0"/>
          <a:ea typeface="新細明體" charset="-120"/>
        </a:defRPr>
      </a:lvl7pPr>
      <a:lvl8pPr marL="1371600" algn="ctr" defTabSz="2951163" rtl="0" fontAlgn="base">
        <a:spcBef>
          <a:spcPct val="0"/>
        </a:spcBef>
        <a:spcAft>
          <a:spcPct val="0"/>
        </a:spcAft>
        <a:defRPr sz="14200">
          <a:solidFill>
            <a:schemeClr val="tx1"/>
          </a:solidFill>
          <a:latin typeface="Calibri" pitchFamily="34" charset="0"/>
          <a:ea typeface="新細明體" charset="-120"/>
        </a:defRPr>
      </a:lvl8pPr>
      <a:lvl9pPr marL="1828800" algn="ctr" defTabSz="2951163" rtl="0" fontAlgn="base">
        <a:spcBef>
          <a:spcPct val="0"/>
        </a:spcBef>
        <a:spcAft>
          <a:spcPct val="0"/>
        </a:spcAft>
        <a:defRPr sz="14200">
          <a:solidFill>
            <a:schemeClr val="tx1"/>
          </a:solidFill>
          <a:latin typeface="Calibri" pitchFamily="34" charset="0"/>
          <a:ea typeface="新細明體" charset="-120"/>
        </a:defRPr>
      </a:lvl9pPr>
    </p:titleStyle>
    <p:bodyStyle>
      <a:lvl1pPr marL="1106488" indent="-1106488" algn="l" defTabSz="2951163" rtl="0" eaLnBrk="0" fontAlgn="base" hangingPunct="0">
        <a:spcBef>
          <a:spcPct val="20000"/>
        </a:spcBef>
        <a:spcAft>
          <a:spcPct val="0"/>
        </a:spcAft>
        <a:buFont typeface="Arial" charset="0"/>
        <a:buChar char="•"/>
        <a:defRPr sz="10300" kern="1200">
          <a:solidFill>
            <a:schemeClr val="tx1"/>
          </a:solidFill>
          <a:latin typeface="+mn-lt"/>
          <a:ea typeface="+mn-ea"/>
          <a:cs typeface="+mn-cs"/>
        </a:defRPr>
      </a:lvl1pPr>
      <a:lvl2pPr marL="2398713" indent="-922338" algn="l" defTabSz="2951163" rtl="0" eaLnBrk="0" fontAlgn="base" hangingPunct="0">
        <a:spcBef>
          <a:spcPct val="20000"/>
        </a:spcBef>
        <a:spcAft>
          <a:spcPct val="0"/>
        </a:spcAft>
        <a:buFont typeface="Arial" charset="0"/>
        <a:buChar char="–"/>
        <a:defRPr sz="9000" kern="1200">
          <a:solidFill>
            <a:schemeClr val="tx1"/>
          </a:solidFill>
          <a:latin typeface="+mn-lt"/>
          <a:ea typeface="+mn-ea"/>
          <a:cs typeface="+mn-cs"/>
        </a:defRPr>
      </a:lvl2pPr>
      <a:lvl3pPr marL="3689350" indent="-736600" algn="l" defTabSz="2951163" rtl="0" eaLnBrk="0" fontAlgn="base" hangingPunct="0">
        <a:spcBef>
          <a:spcPct val="20000"/>
        </a:spcBef>
        <a:spcAft>
          <a:spcPct val="0"/>
        </a:spcAft>
        <a:buFont typeface="Arial" charset="0"/>
        <a:buChar char="•"/>
        <a:defRPr sz="7700" kern="1200">
          <a:solidFill>
            <a:schemeClr val="tx1"/>
          </a:solidFill>
          <a:latin typeface="+mn-lt"/>
          <a:ea typeface="+mn-ea"/>
          <a:cs typeface="+mn-cs"/>
        </a:defRPr>
      </a:lvl3pPr>
      <a:lvl4pPr marL="5165725" indent="-736600" algn="l" defTabSz="2951163" rtl="0" eaLnBrk="0" fontAlgn="base" hangingPunct="0">
        <a:spcBef>
          <a:spcPct val="20000"/>
        </a:spcBef>
        <a:spcAft>
          <a:spcPct val="0"/>
        </a:spcAft>
        <a:buFont typeface="Arial" charset="0"/>
        <a:buChar char="–"/>
        <a:defRPr sz="6500" kern="1200">
          <a:solidFill>
            <a:schemeClr val="tx1"/>
          </a:solidFill>
          <a:latin typeface="+mn-lt"/>
          <a:ea typeface="+mn-ea"/>
          <a:cs typeface="+mn-cs"/>
        </a:defRPr>
      </a:lvl4pPr>
      <a:lvl5pPr marL="6642100" indent="-736600" algn="l" defTabSz="2951163" rtl="0" eaLnBrk="0" fontAlgn="base" hangingPunct="0">
        <a:spcBef>
          <a:spcPct val="20000"/>
        </a:spcBef>
        <a:spcAft>
          <a:spcPct val="0"/>
        </a:spcAft>
        <a:buFont typeface="Arial"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TW"/>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2"/>
          <p:cNvSpPr txBox="1">
            <a:spLocks/>
          </p:cNvSpPr>
          <p:nvPr/>
        </p:nvSpPr>
        <p:spPr>
          <a:xfrm>
            <a:off x="34256" y="5022864"/>
            <a:ext cx="10531475" cy="2304256"/>
          </a:xfrm>
          <a:prstGeom prst="rect">
            <a:avLst/>
          </a:prstGeom>
        </p:spPr>
        <p:txBody>
          <a:bodyPr lIns="295232" tIns="147616" rIns="295232" bIns="147616" anchor="t" anchorCtr="0">
            <a:normAutofit fontScale="92500"/>
          </a:bodyPr>
          <a:lstStyle>
            <a:lvl1pPr marL="0" indent="0" algn="ctr" defTabSz="2952323" rtl="0" eaLnBrk="1" latinLnBrk="0" hangingPunct="1">
              <a:spcBef>
                <a:spcPct val="20000"/>
              </a:spcBef>
              <a:buFont typeface="Arial" panose="020B0604020202020204" pitchFamily="34" charset="0"/>
              <a:buNone/>
              <a:defRPr sz="10300" kern="1200">
                <a:solidFill>
                  <a:schemeClr val="tx1">
                    <a:tint val="75000"/>
                  </a:schemeClr>
                </a:solidFill>
                <a:latin typeface="+mn-lt"/>
                <a:ea typeface="+mn-ea"/>
                <a:cs typeface="+mn-cs"/>
              </a:defRPr>
            </a:lvl1pPr>
            <a:lvl2pPr marL="1476162" indent="0" algn="ctr" defTabSz="2952323" rtl="0" eaLnBrk="1" latinLnBrk="0" hangingPunct="1">
              <a:spcBef>
                <a:spcPct val="20000"/>
              </a:spcBef>
              <a:buFont typeface="Arial" panose="020B0604020202020204" pitchFamily="34" charset="0"/>
              <a:buNone/>
              <a:defRPr sz="9000" kern="1200">
                <a:solidFill>
                  <a:schemeClr val="tx1">
                    <a:tint val="75000"/>
                  </a:schemeClr>
                </a:solidFill>
                <a:latin typeface="+mn-lt"/>
                <a:ea typeface="+mn-ea"/>
                <a:cs typeface="+mn-cs"/>
              </a:defRPr>
            </a:lvl2pPr>
            <a:lvl3pPr marL="2952323" indent="0" algn="ctr" defTabSz="2952323"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3pPr>
            <a:lvl4pPr marL="4428485" indent="0" algn="ctr" defTabSz="2952323" rtl="0" eaLnBrk="1" latinLnBrk="0" hangingPunct="1">
              <a:spcBef>
                <a:spcPct val="20000"/>
              </a:spcBef>
              <a:buFont typeface="Arial" panose="020B0604020202020204" pitchFamily="34" charset="0"/>
              <a:buNone/>
              <a:defRPr sz="6500" kern="1200">
                <a:solidFill>
                  <a:schemeClr val="tx1">
                    <a:tint val="75000"/>
                  </a:schemeClr>
                </a:solidFill>
                <a:latin typeface="+mn-lt"/>
                <a:ea typeface="+mn-ea"/>
                <a:cs typeface="+mn-cs"/>
              </a:defRPr>
            </a:lvl4pPr>
            <a:lvl5pPr marL="5904647" indent="0" algn="ctr" defTabSz="2952323" rtl="0" eaLnBrk="1" latinLnBrk="0" hangingPunct="1">
              <a:spcBef>
                <a:spcPct val="20000"/>
              </a:spcBef>
              <a:buFont typeface="Arial" panose="020B0604020202020204" pitchFamily="34" charset="0"/>
              <a:buNone/>
              <a:defRPr sz="6500" kern="1200">
                <a:solidFill>
                  <a:schemeClr val="tx1">
                    <a:tint val="75000"/>
                  </a:schemeClr>
                </a:solidFill>
                <a:latin typeface="+mn-lt"/>
                <a:ea typeface="+mn-ea"/>
                <a:cs typeface="+mn-cs"/>
              </a:defRPr>
            </a:lvl5pPr>
            <a:lvl6pPr marL="7380808" indent="0" algn="ctr" defTabSz="2952323" rtl="0" eaLnBrk="1" latinLnBrk="0" hangingPunct="1">
              <a:spcBef>
                <a:spcPct val="20000"/>
              </a:spcBef>
              <a:buFont typeface="Arial" panose="020B0604020202020204" pitchFamily="34" charset="0"/>
              <a:buNone/>
              <a:defRPr sz="6500" kern="1200">
                <a:solidFill>
                  <a:schemeClr val="tx1">
                    <a:tint val="75000"/>
                  </a:schemeClr>
                </a:solidFill>
                <a:latin typeface="+mn-lt"/>
                <a:ea typeface="+mn-ea"/>
                <a:cs typeface="+mn-cs"/>
              </a:defRPr>
            </a:lvl6pPr>
            <a:lvl7pPr marL="8856970" indent="0" algn="ctr" defTabSz="2952323" rtl="0" eaLnBrk="1" latinLnBrk="0" hangingPunct="1">
              <a:spcBef>
                <a:spcPct val="20000"/>
              </a:spcBef>
              <a:buFont typeface="Arial" panose="020B0604020202020204" pitchFamily="34" charset="0"/>
              <a:buNone/>
              <a:defRPr sz="6500" kern="1200">
                <a:solidFill>
                  <a:schemeClr val="tx1">
                    <a:tint val="75000"/>
                  </a:schemeClr>
                </a:solidFill>
                <a:latin typeface="+mn-lt"/>
                <a:ea typeface="+mn-ea"/>
                <a:cs typeface="+mn-cs"/>
              </a:defRPr>
            </a:lvl7pPr>
            <a:lvl8pPr marL="10333131" indent="0" algn="ctr" defTabSz="2952323" rtl="0" eaLnBrk="1" latinLnBrk="0" hangingPunct="1">
              <a:spcBef>
                <a:spcPct val="20000"/>
              </a:spcBef>
              <a:buFont typeface="Arial" panose="020B0604020202020204" pitchFamily="34" charset="0"/>
              <a:buNone/>
              <a:defRPr sz="6500" kern="1200">
                <a:solidFill>
                  <a:schemeClr val="tx1">
                    <a:tint val="75000"/>
                  </a:schemeClr>
                </a:solidFill>
                <a:latin typeface="+mn-lt"/>
                <a:ea typeface="+mn-ea"/>
                <a:cs typeface="+mn-cs"/>
              </a:defRPr>
            </a:lvl8pPr>
            <a:lvl9pPr marL="11809293" indent="0" algn="ctr" defTabSz="2952323" rtl="0" eaLnBrk="1" latinLnBrk="0" hangingPunct="1">
              <a:spcBef>
                <a:spcPct val="20000"/>
              </a:spcBef>
              <a:buFont typeface="Arial" panose="020B0604020202020204" pitchFamily="34" charset="0"/>
              <a:buNone/>
              <a:defRPr sz="6500" kern="1200">
                <a:solidFill>
                  <a:schemeClr val="tx1">
                    <a:tint val="75000"/>
                  </a:schemeClr>
                </a:solidFill>
                <a:latin typeface="+mn-lt"/>
                <a:ea typeface="+mn-ea"/>
                <a:cs typeface="+mn-cs"/>
              </a:defRPr>
            </a:lvl9pPr>
          </a:lstStyle>
          <a:p>
            <a:pPr marL="0" lvl="4" algn="l" fontAlgn="auto">
              <a:lnSpc>
                <a:spcPct val="160000"/>
              </a:lnSpc>
              <a:spcBef>
                <a:spcPts val="0"/>
              </a:spcBef>
              <a:spcAft>
                <a:spcPts val="0"/>
              </a:spcAft>
              <a:defRPr/>
            </a:pPr>
            <a:r>
              <a:rPr kumimoji="0" lang="en-US" altLang="zh-TW" sz="4000" b="1" dirty="0">
                <a:solidFill>
                  <a:schemeClr val="tx1"/>
                </a:solidFill>
                <a:latin typeface="標楷體" panose="03000509000000000000" pitchFamily="65" charset="-120"/>
                <a:ea typeface="標楷體" panose="03000509000000000000" pitchFamily="65" charset="-120"/>
                <a:sym typeface="Wingdings 2"/>
              </a:rPr>
              <a:t>※</a:t>
            </a:r>
            <a:r>
              <a:rPr kumimoji="0" lang="zh-TW" altLang="en-US" sz="4000" b="1" dirty="0">
                <a:solidFill>
                  <a:schemeClr val="tx1"/>
                </a:solidFill>
                <a:latin typeface="標楷體" panose="03000509000000000000" pitchFamily="65" charset="-120"/>
                <a:ea typeface="標楷體" panose="03000509000000000000" pitchFamily="65" charset="-120"/>
              </a:rPr>
              <a:t>參</a:t>
            </a:r>
            <a:r>
              <a:rPr kumimoji="0" lang="zh-TW" altLang="en-US" sz="4000" b="1" dirty="0" smtClean="0">
                <a:solidFill>
                  <a:schemeClr val="tx1"/>
                </a:solidFill>
                <a:latin typeface="標楷體" panose="03000509000000000000" pitchFamily="65" charset="-120"/>
                <a:ea typeface="標楷體" panose="03000509000000000000" pitchFamily="65" charset="-120"/>
              </a:rPr>
              <a:t>賽主題：</a:t>
            </a:r>
            <a:r>
              <a:rPr kumimoji="0" lang="zh-TW" altLang="zh-TW" sz="4000" b="1" dirty="0">
                <a:solidFill>
                  <a:schemeClr val="tx1"/>
                </a:solidFill>
                <a:latin typeface="標楷體" panose="03000509000000000000" pitchFamily="65" charset="-120"/>
                <a:ea typeface="標楷體" panose="03000509000000000000" pitchFamily="65" charset="-120"/>
              </a:rPr>
              <a:t>與宜蘭有關的書籍讀後心得和省</a:t>
            </a:r>
            <a:r>
              <a:rPr kumimoji="0" lang="zh-TW" altLang="zh-TW" sz="4000" b="1" dirty="0" smtClean="0">
                <a:solidFill>
                  <a:schemeClr val="tx1"/>
                </a:solidFill>
                <a:latin typeface="標楷體" panose="03000509000000000000" pitchFamily="65" charset="-120"/>
                <a:ea typeface="標楷體" panose="03000509000000000000" pitchFamily="65" charset="-120"/>
              </a:rPr>
              <a:t>思</a:t>
            </a:r>
            <a:endParaRPr kumimoji="0" lang="en-US" altLang="zh-TW" sz="4000" b="1" dirty="0" smtClean="0">
              <a:solidFill>
                <a:schemeClr val="tx1"/>
              </a:solidFill>
              <a:latin typeface="標楷體" panose="03000509000000000000" pitchFamily="65" charset="-120"/>
              <a:ea typeface="標楷體" panose="03000509000000000000" pitchFamily="65" charset="-120"/>
            </a:endParaRPr>
          </a:p>
          <a:p>
            <a:pPr marL="0" lvl="4" algn="l" fontAlgn="auto">
              <a:lnSpc>
                <a:spcPct val="160000"/>
              </a:lnSpc>
              <a:spcBef>
                <a:spcPts val="0"/>
              </a:spcBef>
              <a:spcAft>
                <a:spcPts val="0"/>
              </a:spcAft>
              <a:defRPr/>
            </a:pPr>
            <a:r>
              <a:rPr kumimoji="0" lang="en-US" altLang="zh-TW" sz="4000" b="1" dirty="0">
                <a:solidFill>
                  <a:schemeClr val="tx1"/>
                </a:solidFill>
                <a:latin typeface="標楷體" panose="03000509000000000000" pitchFamily="65" charset="-120"/>
                <a:ea typeface="標楷體" panose="03000509000000000000" pitchFamily="65" charset="-120"/>
                <a:sym typeface="Wingdings 2"/>
              </a:rPr>
              <a:t>※</a:t>
            </a:r>
            <a:r>
              <a:rPr kumimoji="0" lang="zh-TW" altLang="en-US" sz="4000" b="1" dirty="0" smtClean="0">
                <a:solidFill>
                  <a:schemeClr val="tx1"/>
                </a:solidFill>
                <a:latin typeface="標楷體" panose="03000509000000000000" pitchFamily="65" charset="-120"/>
                <a:ea typeface="標楷體" panose="03000509000000000000" pitchFamily="65" charset="-120"/>
              </a:rPr>
              <a:t>演講題目：宜蘭一瞥</a:t>
            </a:r>
            <a:endParaRPr kumimoji="0" lang="en-US" altLang="zh-TW" sz="4000" b="1" dirty="0" smtClean="0">
              <a:solidFill>
                <a:schemeClr val="tx1"/>
              </a:solidFill>
              <a:latin typeface="標楷體" panose="03000509000000000000" pitchFamily="65" charset="-120"/>
              <a:ea typeface="標楷體" panose="03000509000000000000" pitchFamily="65" charset="-120"/>
            </a:endParaRPr>
          </a:p>
          <a:p>
            <a:pPr marL="0" lvl="4" algn="l" fontAlgn="auto">
              <a:lnSpc>
                <a:spcPts val="7200"/>
              </a:lnSpc>
              <a:spcBef>
                <a:spcPts val="0"/>
              </a:spcBef>
              <a:spcAft>
                <a:spcPts val="0"/>
              </a:spcAft>
              <a:defRPr/>
            </a:pPr>
            <a:endParaRPr kumimoji="0" lang="zh-TW" altLang="en-US" sz="4000" b="1" dirty="0">
              <a:solidFill>
                <a:schemeClr val="tx1"/>
              </a:solidFill>
              <a:latin typeface="標楷體" panose="03000509000000000000" pitchFamily="65" charset="-120"/>
              <a:ea typeface="標楷體" panose="03000509000000000000" pitchFamily="65" charset="-120"/>
            </a:endParaRPr>
          </a:p>
        </p:txBody>
      </p:sp>
      <p:sp>
        <p:nvSpPr>
          <p:cNvPr id="2051" name="文字版面配置區 4"/>
          <p:cNvSpPr txBox="1">
            <a:spLocks/>
          </p:cNvSpPr>
          <p:nvPr/>
        </p:nvSpPr>
        <p:spPr bwMode="auto">
          <a:xfrm>
            <a:off x="11557496" y="5022864"/>
            <a:ext cx="9453563"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4588" indent="-1144588" eaLnBrk="0" hangingPunct="0">
              <a:spcBef>
                <a:spcPct val="20000"/>
              </a:spcBef>
              <a:buFont typeface="Arial" charset="0"/>
              <a:buChar char="•"/>
              <a:defRPr sz="10300">
                <a:solidFill>
                  <a:schemeClr val="tx1"/>
                </a:solidFill>
                <a:latin typeface="Calibri" pitchFamily="34" charset="0"/>
                <a:ea typeface="新細明體" charset="-120"/>
              </a:defRPr>
            </a:lvl1pPr>
            <a:lvl2pPr marL="2398713" indent="-922338" eaLnBrk="0" hangingPunct="0">
              <a:spcBef>
                <a:spcPct val="20000"/>
              </a:spcBef>
              <a:buFont typeface="Arial" charset="0"/>
              <a:buChar char="–"/>
              <a:defRPr sz="9000">
                <a:solidFill>
                  <a:schemeClr val="tx1"/>
                </a:solidFill>
                <a:latin typeface="Calibri" pitchFamily="34" charset="0"/>
                <a:ea typeface="新細明體" charset="-120"/>
              </a:defRPr>
            </a:lvl2pPr>
            <a:lvl3pPr marL="3689350" indent="-736600" eaLnBrk="0" hangingPunct="0">
              <a:spcBef>
                <a:spcPct val="20000"/>
              </a:spcBef>
              <a:buFont typeface="Arial" charset="0"/>
              <a:buChar char="•"/>
              <a:defRPr sz="7700">
                <a:solidFill>
                  <a:schemeClr val="tx1"/>
                </a:solidFill>
                <a:latin typeface="Calibri" pitchFamily="34" charset="0"/>
                <a:ea typeface="新細明體" charset="-120"/>
              </a:defRPr>
            </a:lvl3pPr>
            <a:lvl4pPr marL="5165725" indent="-736600" eaLnBrk="0" hangingPunct="0">
              <a:spcBef>
                <a:spcPct val="20000"/>
              </a:spcBef>
              <a:buFont typeface="Arial" charset="0"/>
              <a:buChar char="–"/>
              <a:defRPr sz="6500">
                <a:solidFill>
                  <a:schemeClr val="tx1"/>
                </a:solidFill>
                <a:latin typeface="Calibri" pitchFamily="34" charset="0"/>
                <a:ea typeface="新細明體" charset="-120"/>
              </a:defRPr>
            </a:lvl4pPr>
            <a:lvl5pPr marL="6642100" indent="-736600" eaLnBrk="0" hangingPunct="0">
              <a:spcBef>
                <a:spcPct val="20000"/>
              </a:spcBef>
              <a:buFont typeface="Arial" charset="0"/>
              <a:buChar char="»"/>
              <a:defRPr sz="6500">
                <a:solidFill>
                  <a:schemeClr val="tx1"/>
                </a:solidFill>
                <a:latin typeface="Calibri" pitchFamily="34" charset="0"/>
                <a:ea typeface="新細明體" charset="-120"/>
              </a:defRPr>
            </a:lvl5pPr>
            <a:lvl6pPr marL="7099300" indent="-736600" defTabSz="2951163" eaLnBrk="0" fontAlgn="base" hangingPunct="0">
              <a:spcBef>
                <a:spcPct val="20000"/>
              </a:spcBef>
              <a:spcAft>
                <a:spcPct val="0"/>
              </a:spcAft>
              <a:buFont typeface="Arial" charset="0"/>
              <a:buChar char="»"/>
              <a:defRPr sz="6500">
                <a:solidFill>
                  <a:schemeClr val="tx1"/>
                </a:solidFill>
                <a:latin typeface="Calibri" pitchFamily="34" charset="0"/>
                <a:ea typeface="新細明體" charset="-120"/>
              </a:defRPr>
            </a:lvl6pPr>
            <a:lvl7pPr marL="7556500" indent="-736600" defTabSz="2951163" eaLnBrk="0" fontAlgn="base" hangingPunct="0">
              <a:spcBef>
                <a:spcPct val="20000"/>
              </a:spcBef>
              <a:spcAft>
                <a:spcPct val="0"/>
              </a:spcAft>
              <a:buFont typeface="Arial" charset="0"/>
              <a:buChar char="»"/>
              <a:defRPr sz="6500">
                <a:solidFill>
                  <a:schemeClr val="tx1"/>
                </a:solidFill>
                <a:latin typeface="Calibri" pitchFamily="34" charset="0"/>
                <a:ea typeface="新細明體" charset="-120"/>
              </a:defRPr>
            </a:lvl7pPr>
            <a:lvl8pPr marL="8013700" indent="-736600" defTabSz="2951163" eaLnBrk="0" fontAlgn="base" hangingPunct="0">
              <a:spcBef>
                <a:spcPct val="20000"/>
              </a:spcBef>
              <a:spcAft>
                <a:spcPct val="0"/>
              </a:spcAft>
              <a:buFont typeface="Arial" charset="0"/>
              <a:buChar char="»"/>
              <a:defRPr sz="6500">
                <a:solidFill>
                  <a:schemeClr val="tx1"/>
                </a:solidFill>
                <a:latin typeface="Calibri" pitchFamily="34" charset="0"/>
                <a:ea typeface="新細明體" charset="-120"/>
              </a:defRPr>
            </a:lvl8pPr>
            <a:lvl9pPr marL="8470900" indent="-736600" defTabSz="2951163" eaLnBrk="0" fontAlgn="base" hangingPunct="0">
              <a:spcBef>
                <a:spcPct val="20000"/>
              </a:spcBef>
              <a:spcAft>
                <a:spcPct val="0"/>
              </a:spcAft>
              <a:buFont typeface="Arial" charset="0"/>
              <a:buChar char="»"/>
              <a:defRPr sz="6500">
                <a:solidFill>
                  <a:schemeClr val="tx1"/>
                </a:solidFill>
                <a:latin typeface="Calibri" pitchFamily="34" charset="0"/>
                <a:ea typeface="新細明體" charset="-120"/>
              </a:defRPr>
            </a:lvl9pPr>
          </a:lstStyle>
          <a:p>
            <a:pPr marL="0" indent="0" eaLnBrk="1" hangingPunct="1">
              <a:lnSpc>
                <a:spcPts val="7200"/>
              </a:lnSpc>
              <a:spcBef>
                <a:spcPts val="600"/>
              </a:spcBef>
              <a:spcAft>
                <a:spcPts val="600"/>
              </a:spcAft>
              <a:buNone/>
            </a:pPr>
            <a:r>
              <a:rPr kumimoji="0" lang="en-US" altLang="zh-TW" sz="3700" b="1" dirty="0">
                <a:latin typeface="標楷體" panose="03000509000000000000" pitchFamily="65" charset="-120"/>
                <a:ea typeface="標楷體" panose="03000509000000000000" pitchFamily="65" charset="-120"/>
                <a:sym typeface="Wingdings 2"/>
              </a:rPr>
              <a:t>※</a:t>
            </a:r>
            <a:r>
              <a:rPr kumimoji="0" lang="zh-TW" altLang="en-US" sz="3700" b="1" dirty="0">
                <a:latin typeface="標楷體" panose="03000509000000000000" pitchFamily="65" charset="-120"/>
                <a:ea typeface="標楷體" panose="03000509000000000000" pitchFamily="65" charset="-120"/>
              </a:rPr>
              <a:t>作者：許海寧</a:t>
            </a:r>
            <a:endParaRPr kumimoji="0" lang="en-US" altLang="zh-TW" sz="3700" b="1" dirty="0">
              <a:latin typeface="標楷體" panose="03000509000000000000" pitchFamily="65" charset="-120"/>
              <a:ea typeface="標楷體" panose="03000509000000000000" pitchFamily="65" charset="-120"/>
            </a:endParaRPr>
          </a:p>
        </p:txBody>
      </p:sp>
      <p:sp>
        <p:nvSpPr>
          <p:cNvPr id="7" name="內容版面配置區 5"/>
          <p:cNvSpPr txBox="1">
            <a:spLocks/>
          </p:cNvSpPr>
          <p:nvPr/>
        </p:nvSpPr>
        <p:spPr>
          <a:xfrm>
            <a:off x="338243" y="7075091"/>
            <a:ext cx="20398779" cy="21674408"/>
          </a:xfrm>
          <a:prstGeom prst="rect">
            <a:avLst/>
          </a:prstGeom>
          <a:solidFill>
            <a:schemeClr val="bg1">
              <a:alpha val="53000"/>
            </a:schemeClr>
          </a:solidFill>
        </p:spPr>
        <p:txBody>
          <a:bodyPr/>
          <a:lstStyle>
            <a:lvl1pPr marL="1107121" indent="-1107121" algn="l" defTabSz="2952323"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a:lstStyle>
          <a:p>
            <a:pPr marL="0" indent="0" algn="just" fontAlgn="auto" hangingPunct="0">
              <a:lnSpc>
                <a:spcPts val="7200"/>
              </a:lnSpc>
              <a:spcBef>
                <a:spcPts val="0"/>
              </a:spcBef>
              <a:spcAft>
                <a:spcPts val="0"/>
              </a:spcAft>
              <a:buNone/>
              <a:defRPr/>
            </a:pPr>
            <a:r>
              <a:rPr kumimoji="0" lang="en-US" altLang="zh-TW" sz="4000" b="1" dirty="0" smtClean="0">
                <a:solidFill>
                  <a:prstClr val="black"/>
                </a:solidFill>
                <a:latin typeface="標楷體" panose="03000509000000000000" pitchFamily="65" charset="-120"/>
                <a:ea typeface="標楷體" panose="03000509000000000000" pitchFamily="65" charset="-120"/>
              </a:rPr>
              <a:t> (</a:t>
            </a:r>
            <a:r>
              <a:rPr kumimoji="0" lang="zh-TW" altLang="en-US" sz="4000" b="1" dirty="0">
                <a:solidFill>
                  <a:prstClr val="black"/>
                </a:solidFill>
                <a:latin typeface="標楷體" panose="03000509000000000000" pitchFamily="65" charset="-120"/>
                <a:ea typeface="標楷體" panose="03000509000000000000" pitchFamily="65" charset="-120"/>
              </a:rPr>
              <a:t>一</a:t>
            </a:r>
            <a:r>
              <a:rPr kumimoji="0" lang="en-US" altLang="zh-TW" sz="4000" b="1" dirty="0">
                <a:solidFill>
                  <a:prstClr val="black"/>
                </a:solidFill>
                <a:latin typeface="標楷體" panose="03000509000000000000" pitchFamily="65" charset="-120"/>
                <a:ea typeface="標楷體" panose="03000509000000000000" pitchFamily="65" charset="-120"/>
              </a:rPr>
              <a:t>)</a:t>
            </a:r>
            <a:r>
              <a:rPr kumimoji="0" lang="zh-TW" altLang="en-US" sz="4000" b="1" dirty="0" smtClean="0">
                <a:solidFill>
                  <a:prstClr val="black"/>
                </a:solidFill>
                <a:latin typeface="標楷體" panose="03000509000000000000" pitchFamily="65" charset="-120"/>
                <a:ea typeface="標楷體" panose="03000509000000000000" pitchFamily="65" charset="-120"/>
              </a:rPr>
              <a:t>簡介</a:t>
            </a:r>
            <a:endParaRPr kumimoji="0" lang="en-US" altLang="zh-TW" sz="4000" b="1" dirty="0">
              <a:solidFill>
                <a:prstClr val="black"/>
              </a:solidFill>
              <a:latin typeface="標楷體" panose="03000509000000000000" pitchFamily="65" charset="-120"/>
              <a:ea typeface="標楷體" panose="03000509000000000000" pitchFamily="65" charset="-120"/>
            </a:endParaRPr>
          </a:p>
          <a:p>
            <a:pPr marL="0" lvl="4" indent="0" algn="just" fontAlgn="auto" hangingPunct="0">
              <a:spcBef>
                <a:spcPts val="0"/>
              </a:spcBef>
              <a:spcAft>
                <a:spcPts val="0"/>
              </a:spcAft>
              <a:buNone/>
              <a:defRPr/>
            </a:pPr>
            <a:r>
              <a:rPr kumimoji="0" lang="zh-TW" altLang="en-US" sz="2000" b="1" dirty="0" smtClean="0">
                <a:solidFill>
                  <a:prstClr val="black"/>
                </a:solidFill>
                <a:latin typeface="標楷體" panose="03000509000000000000" pitchFamily="65" charset="-120"/>
                <a:ea typeface="標楷體" panose="03000509000000000000" pitchFamily="65" charset="-120"/>
              </a:rPr>
              <a:t>       </a:t>
            </a:r>
            <a:r>
              <a:rPr kumimoji="0" lang="zh-TW" altLang="en-US" sz="3400" b="1" dirty="0" smtClean="0">
                <a:solidFill>
                  <a:prstClr val="black"/>
                </a:solidFill>
                <a:latin typeface="標楷體" panose="03000509000000000000" pitchFamily="65" charset="-120"/>
                <a:ea typeface="標楷體" panose="03000509000000000000" pitchFamily="65" charset="-120"/>
              </a:rPr>
              <a:t>本書分成七大章，第一章是「宜蘭風景」，主要是關於景觀、天氣還有一些獨特的環境因子，第二章是「說鄉下」這個章節比較像是作者表達自己為何對宜蘭如此的喜愛和他私人對宜蘭的觀察，第三章是「宜蘭的水流」、大家都知道宜蘭是水鄉，但是不知道的是宜蘭就是因為這水流的羈絆而更加有靈魂、更加吸引人，而第六章「</a:t>
            </a:r>
            <a:r>
              <a:rPr kumimoji="0" lang="zh-TW" altLang="en-US" sz="3400" b="1" dirty="0">
                <a:solidFill>
                  <a:prstClr val="black"/>
                </a:solidFill>
                <a:latin typeface="標楷體" panose="03000509000000000000" pitchFamily="65" charset="-120"/>
                <a:ea typeface="標楷體" panose="03000509000000000000" pitchFamily="65" charset="-120"/>
              </a:rPr>
              <a:t>高山密林的遊賞美學</a:t>
            </a:r>
            <a:r>
              <a:rPr kumimoji="0" lang="zh-TW" altLang="en-US" sz="3400" b="1" dirty="0" smtClean="0">
                <a:solidFill>
                  <a:prstClr val="black"/>
                </a:solidFill>
                <a:latin typeface="標楷體" panose="03000509000000000000" pitchFamily="65" charset="-120"/>
                <a:ea typeface="標楷體" panose="03000509000000000000" pitchFamily="65" charset="-120"/>
              </a:rPr>
              <a:t>」提到了宜蘭特有的珍貴森林資源一些環境物種的介紹，透露出作者環境保護的態度，其他的章節就比較偏人文方向來介紹宜蘭，像是、「宜蘭的房子」、「宜蘭的人」、「宜蘭的食物」，非常細膩的描述作者心目中這個最寶貝的鄉下，用邏輯方式編排感性的文字，提到美食、民宿和風景名勝還會附上地址、照片</a:t>
            </a:r>
            <a:r>
              <a:rPr kumimoji="0" lang="zh-TW" altLang="en-US" sz="3600" b="1" dirty="0" smtClean="0">
                <a:solidFill>
                  <a:prstClr val="black"/>
                </a:solidFill>
                <a:latin typeface="標楷體" panose="03000509000000000000" pitchFamily="65" charset="-120"/>
                <a:ea typeface="標楷體" panose="03000509000000000000" pitchFamily="65" charset="-120"/>
              </a:rPr>
              <a:t>，就像是一本私人的心得旅遊書。</a:t>
            </a:r>
            <a:endParaRPr kumimoji="0" lang="en-US" altLang="zh-TW" sz="3600" b="1" dirty="0" smtClean="0">
              <a:solidFill>
                <a:prstClr val="black"/>
              </a:solidFill>
              <a:latin typeface="標楷體" panose="03000509000000000000" pitchFamily="65" charset="-120"/>
              <a:ea typeface="標楷體" panose="03000509000000000000" pitchFamily="65" charset="-120"/>
            </a:endParaRPr>
          </a:p>
          <a:p>
            <a:pPr marL="0" lvl="4" indent="0" algn="just" fontAlgn="auto" hangingPunct="0">
              <a:lnSpc>
                <a:spcPts val="7200"/>
              </a:lnSpc>
              <a:spcBef>
                <a:spcPts val="0"/>
              </a:spcBef>
              <a:spcAft>
                <a:spcPts val="0"/>
              </a:spcAft>
              <a:buNone/>
              <a:defRPr/>
            </a:pPr>
            <a:r>
              <a:rPr kumimoji="0" lang="en-US" altLang="zh-TW" sz="4000" b="1" dirty="0" smtClean="0">
                <a:solidFill>
                  <a:prstClr val="black"/>
                </a:solidFill>
                <a:latin typeface="標楷體" panose="03000509000000000000" pitchFamily="65" charset="-120"/>
                <a:ea typeface="標楷體" panose="03000509000000000000" pitchFamily="65" charset="-120"/>
              </a:rPr>
              <a:t>(</a:t>
            </a:r>
            <a:r>
              <a:rPr kumimoji="0" lang="zh-TW" altLang="en-US" sz="4000" b="1" dirty="0">
                <a:solidFill>
                  <a:prstClr val="black"/>
                </a:solidFill>
                <a:latin typeface="標楷體" panose="03000509000000000000" pitchFamily="65" charset="-120"/>
                <a:ea typeface="標楷體" panose="03000509000000000000" pitchFamily="65" charset="-120"/>
              </a:rPr>
              <a:t>二</a:t>
            </a:r>
            <a:r>
              <a:rPr kumimoji="0" lang="en-US" altLang="zh-TW" sz="4000" b="1" dirty="0">
                <a:solidFill>
                  <a:prstClr val="black"/>
                </a:solidFill>
                <a:latin typeface="標楷體" panose="03000509000000000000" pitchFamily="65" charset="-120"/>
                <a:ea typeface="標楷體" panose="03000509000000000000" pitchFamily="65" charset="-120"/>
              </a:rPr>
              <a:t>)</a:t>
            </a:r>
            <a:r>
              <a:rPr kumimoji="0" lang="zh-TW" altLang="en-US" sz="4000" b="1" dirty="0">
                <a:solidFill>
                  <a:prstClr val="black"/>
                </a:solidFill>
                <a:latin typeface="標楷體" panose="03000509000000000000" pitchFamily="65" charset="-120"/>
                <a:ea typeface="標楷體" panose="03000509000000000000" pitchFamily="65" charset="-120"/>
              </a:rPr>
              <a:t>我的心得與</a:t>
            </a:r>
            <a:r>
              <a:rPr kumimoji="0" lang="zh-TW" altLang="en-US" sz="4000" b="1" dirty="0" smtClean="0">
                <a:solidFill>
                  <a:prstClr val="black"/>
                </a:solidFill>
                <a:latin typeface="標楷體" panose="03000509000000000000" pitchFamily="65" charset="-120"/>
                <a:ea typeface="標楷體" panose="03000509000000000000" pitchFamily="65" charset="-120"/>
              </a:rPr>
              <a:t>成長</a:t>
            </a:r>
            <a:endParaRPr kumimoji="0" lang="en-US" altLang="zh-TW" sz="4000" b="1" dirty="0">
              <a:solidFill>
                <a:prstClr val="black"/>
              </a:solidFill>
              <a:latin typeface="標楷體" panose="03000509000000000000" pitchFamily="65" charset="-120"/>
              <a:ea typeface="標楷體" panose="03000509000000000000" pitchFamily="65" charset="-120"/>
            </a:endParaRPr>
          </a:p>
          <a:p>
            <a:pPr marL="0" lvl="4" indent="0" algn="just" fontAlgn="auto" hangingPunct="0">
              <a:spcBef>
                <a:spcPts val="0"/>
              </a:spcBef>
              <a:spcAft>
                <a:spcPts val="0"/>
              </a:spcAft>
              <a:buNone/>
              <a:defRPr/>
            </a:pPr>
            <a:r>
              <a:rPr kumimoji="0" lang="zh-TW" altLang="en-US" sz="3400" b="1" dirty="0" smtClean="0">
                <a:solidFill>
                  <a:prstClr val="black"/>
                </a:solidFill>
                <a:latin typeface="標楷體" panose="03000509000000000000" pitchFamily="65" charset="-120"/>
                <a:ea typeface="標楷體" panose="03000509000000000000" pitchFamily="65" charset="-120"/>
              </a:rPr>
              <a:t>    我</a:t>
            </a:r>
            <a:r>
              <a:rPr kumimoji="0" lang="zh-TW" altLang="en-US" sz="3400" b="1" dirty="0">
                <a:solidFill>
                  <a:prstClr val="black"/>
                </a:solidFill>
                <a:latin typeface="標楷體" panose="03000509000000000000" pitchFamily="65" charset="-120"/>
                <a:ea typeface="標楷體" panose="03000509000000000000" pitchFamily="65" charset="-120"/>
              </a:rPr>
              <a:t>第一次踏進宜蘭是在約莫兩年前一個兩天一夜的旅遊，當時的印象就是空氣好風景好人煙少，一貫既定的“鄉間印象”。沒想到陰錯陽差的，竟然要和他相處四年，讓我有機會更深入的來好好了解這個美麗的城市。慌慌張張的開學生活也許消磨了一點細細品味生活的情趣，但是隻身來到一個幾乎全然陌生的城市許多本質上差異還是能夠覺知的，就好比食物，宜蘭的麵不論乾的湯的總是帶著一點甜，宜蘭本土味的麵條配上豆瓣醬、肉末、一點芹菜丁，就是可以組合出從來沒嚐過的宜蘭味兒；還有宜蘭的夜晚，我曾有幾次在晚間十點左右一個人從宜蘭火車站走回學校的經驗，寬廣而近無人車的馬路，我依著記憶的方向走著，黑夜的寧靜祥和，讓道路變得更寬、自己變得更渺小，除了方向，其他的印象都變得不一樣了。想來，那似乎是第一次，認真的感受宜蘭給我的感受、給我的記憶。讀了宜蘭一瞥，才明白除了黑夜，宜蘭能告訴我的其實更多，稻田、矮房、飛鳥、清新又潮濕的雨水</a:t>
            </a:r>
            <a:r>
              <a:rPr kumimoji="0" lang="en-US" altLang="zh-TW" sz="3400" b="1" dirty="0">
                <a:solidFill>
                  <a:prstClr val="black"/>
                </a:solidFill>
                <a:latin typeface="標楷體" panose="03000509000000000000" pitchFamily="65" charset="-120"/>
                <a:ea typeface="標楷體" panose="03000509000000000000" pitchFamily="65" charset="-120"/>
              </a:rPr>
              <a:t>…</a:t>
            </a:r>
            <a:r>
              <a:rPr kumimoji="0" lang="zh-TW" altLang="en-US" sz="3400" b="1" dirty="0">
                <a:solidFill>
                  <a:prstClr val="black"/>
                </a:solidFill>
                <a:latin typeface="標楷體" panose="03000509000000000000" pitchFamily="65" charset="-120"/>
                <a:ea typeface="標楷體" panose="03000509000000000000" pitchFamily="65" charset="-120"/>
              </a:rPr>
              <a:t>都能有一番對話。假日時一波波湧進來的遊客更加證明了宜蘭獨特的魅力。</a:t>
            </a:r>
            <a:endParaRPr kumimoji="0" lang="en-US" altLang="zh-TW" sz="3400" b="1" dirty="0">
              <a:solidFill>
                <a:prstClr val="black"/>
              </a:solidFill>
              <a:latin typeface="標楷體" panose="03000509000000000000" pitchFamily="65" charset="-120"/>
              <a:ea typeface="標楷體" panose="03000509000000000000" pitchFamily="65" charset="-120"/>
            </a:endParaRPr>
          </a:p>
          <a:p>
            <a:pPr marL="0" lvl="4" indent="0" algn="just" fontAlgn="auto" hangingPunct="0">
              <a:spcBef>
                <a:spcPts val="0"/>
              </a:spcBef>
              <a:spcAft>
                <a:spcPts val="0"/>
              </a:spcAft>
              <a:buNone/>
              <a:defRPr/>
            </a:pPr>
            <a:r>
              <a:rPr kumimoji="0" lang="zh-TW" altLang="en-US" sz="3400" b="1" dirty="0">
                <a:solidFill>
                  <a:prstClr val="black"/>
                </a:solidFill>
                <a:latin typeface="標楷體" panose="03000509000000000000" pitchFamily="65" charset="-120"/>
                <a:ea typeface="標楷體" panose="03000509000000000000" pitchFamily="65" charset="-120"/>
              </a:rPr>
              <a:t>從最一開始認識一個地方其實可以用很多不同的面向來了解，若談旅遊，一開始可以先從有名的觀光熱點開始了解，跟著人潮，一步步的深入探究，大部份來宜蘭短暫停留的朋友一定會去火車站前的幾米公園走走逛逛、拍拍照，那是宜蘭給初出火車站的遊客的一個第一個印象，一個童趣的、夢幻的宜蘭，租了</a:t>
            </a:r>
            <a:r>
              <a:rPr kumimoji="0" lang="zh-TW" altLang="en-US" sz="3400" b="1" dirty="0" smtClean="0">
                <a:solidFill>
                  <a:prstClr val="black"/>
                </a:solidFill>
                <a:latin typeface="標楷體" panose="03000509000000000000" pitchFamily="65" charset="-120"/>
                <a:ea typeface="標楷體" panose="03000509000000000000" pitchFamily="65" charset="-120"/>
              </a:rPr>
              <a:t>機車，</a:t>
            </a:r>
            <a:r>
              <a:rPr kumimoji="0" lang="zh-TW" altLang="en-US" sz="3400" b="1" dirty="0">
                <a:solidFill>
                  <a:prstClr val="black"/>
                </a:solidFill>
                <a:latin typeface="標楷體" panose="03000509000000000000" pitchFamily="65" charset="-120"/>
                <a:ea typeface="標楷體" panose="03000509000000000000" pitchFamily="65" charset="-120"/>
              </a:rPr>
              <a:t>繼續往宜蘭內部前進，也許先去吃一碗城隍的加蛋控肉飯，宜蘭市區的風景散發出鄉間獨有的慵懶</a:t>
            </a:r>
            <a:r>
              <a:rPr kumimoji="0" lang="zh-TW" altLang="en-US" sz="3400" b="1" dirty="0" smtClean="0">
                <a:solidFill>
                  <a:prstClr val="black"/>
                </a:solidFill>
                <a:latin typeface="標楷體" panose="03000509000000000000" pitchFamily="65" charset="-120"/>
                <a:ea typeface="標楷體" panose="03000509000000000000" pitchFamily="65" charset="-120"/>
              </a:rPr>
              <a:t>氣息，</a:t>
            </a:r>
            <a:r>
              <a:rPr kumimoji="0" lang="zh-TW" altLang="en-US" sz="3400" b="1" dirty="0">
                <a:solidFill>
                  <a:prstClr val="black"/>
                </a:solidFill>
                <a:latin typeface="標楷體" panose="03000509000000000000" pitchFamily="65" charset="-120"/>
                <a:ea typeface="標楷體" panose="03000509000000000000" pitchFamily="65" charset="-120"/>
              </a:rPr>
              <a:t>但若是只待在市區，還不能完全領略宜蘭的風光，其實宜蘭擁有豐富的環境資源，正在進行中的觀察研究項目非常多，書中提到的“宜蘭八景”「龜山朝日」、「巃嶺夕煙」、「西峯爽氣」、「北關海潮」、「沙喃秋水」、「石港春帆」、「蘇澳蜃市」、「湯圍溫泉」與“新宜蘭八景”的「太平雲海」、「大里濤聲」、「五峰瀑布」、「武荖林泉」、「龍潭清影」、「金面大觀」、「南方漁港」、「吉祥梵宮」，描述得無不令人神往，且兩相比較，可以看出宜蘭環境的變遷和人物、城市的進步，這些都是從歷史、環境、人文的全方位的角度觀察細賞宜蘭之美，若是談生活，那可以看更多平實一點的風景，宜蘭有許多美麗的田埂和獨具特色的矮樓房，天晴時、細雨時都有不同的風貌，只要能靜下心體會，與宜蘭的對話就能隨時展開，對待一座深愛的城市不就是本該如此？看這樣的書能鍛鍊自己對土地對城市的觀察力、同理</a:t>
            </a:r>
            <a:r>
              <a:rPr kumimoji="0" lang="zh-TW" altLang="en-US" sz="3400" b="1" dirty="0" smtClean="0">
                <a:solidFill>
                  <a:prstClr val="black"/>
                </a:solidFill>
                <a:latin typeface="標楷體" panose="03000509000000000000" pitchFamily="65" charset="-120"/>
                <a:ea typeface="標楷體" panose="03000509000000000000" pitchFamily="65" charset="-120"/>
              </a:rPr>
              <a:t>心，</a:t>
            </a:r>
            <a:r>
              <a:rPr kumimoji="0" lang="zh-TW" altLang="en-US" sz="3400" b="1" dirty="0">
                <a:solidFill>
                  <a:prstClr val="black"/>
                </a:solidFill>
                <a:latin typeface="標楷體" panose="03000509000000000000" pitchFamily="65" charset="-120"/>
                <a:ea typeface="標楷體" panose="03000509000000000000" pitchFamily="65" charset="-120"/>
              </a:rPr>
              <a:t>發展出自己獨特的探索視角，才能生活中、旅遊中擁有帶不走的成長以及體悟。</a:t>
            </a:r>
            <a:endParaRPr kumimoji="0" lang="en-US" altLang="zh-TW" sz="3400" b="1" dirty="0">
              <a:solidFill>
                <a:prstClr val="black"/>
              </a:solidFill>
              <a:latin typeface="標楷體" panose="03000509000000000000" pitchFamily="65" charset="-120"/>
              <a:ea typeface="標楷體" panose="03000509000000000000" pitchFamily="65" charset="-120"/>
            </a:endParaRPr>
          </a:p>
          <a:p>
            <a:pPr marL="0" lvl="4" indent="0" algn="just" fontAlgn="auto" hangingPunct="0">
              <a:lnSpc>
                <a:spcPts val="7200"/>
              </a:lnSpc>
              <a:spcBef>
                <a:spcPts val="0"/>
              </a:spcBef>
              <a:spcAft>
                <a:spcPts val="0"/>
              </a:spcAft>
              <a:buNone/>
              <a:defRPr/>
            </a:pPr>
            <a:r>
              <a:rPr kumimoji="0" lang="en-US" altLang="zh-TW" sz="4000" b="1" dirty="0" smtClean="0">
                <a:solidFill>
                  <a:prstClr val="black"/>
                </a:solidFill>
                <a:latin typeface="標楷體" panose="03000509000000000000" pitchFamily="65" charset="-120"/>
                <a:ea typeface="標楷體" panose="03000509000000000000" pitchFamily="65" charset="-120"/>
              </a:rPr>
              <a:t>(</a:t>
            </a:r>
            <a:r>
              <a:rPr kumimoji="0" lang="zh-TW" altLang="en-US" sz="4000" b="1" dirty="0" smtClean="0">
                <a:solidFill>
                  <a:prstClr val="black"/>
                </a:solidFill>
                <a:latin typeface="標楷體" panose="03000509000000000000" pitchFamily="65" charset="-120"/>
                <a:ea typeface="標楷體" panose="03000509000000000000" pitchFamily="65" charset="-120"/>
              </a:rPr>
              <a:t>三</a:t>
            </a:r>
            <a:r>
              <a:rPr kumimoji="0" lang="en-US" altLang="zh-TW" sz="4000" b="1" dirty="0" smtClean="0">
                <a:solidFill>
                  <a:prstClr val="black"/>
                </a:solidFill>
                <a:latin typeface="標楷體" panose="03000509000000000000" pitchFamily="65" charset="-120"/>
                <a:ea typeface="標楷體" panose="03000509000000000000" pitchFamily="65" charset="-120"/>
              </a:rPr>
              <a:t>)</a:t>
            </a:r>
            <a:r>
              <a:rPr kumimoji="0" lang="zh-TW" altLang="en-US" sz="4000" b="1" dirty="0" smtClean="0">
                <a:solidFill>
                  <a:prstClr val="black"/>
                </a:solidFill>
                <a:latin typeface="標楷體" panose="03000509000000000000" pitchFamily="65" charset="-120"/>
                <a:ea typeface="標楷體" panose="03000509000000000000" pitchFamily="65" charset="-120"/>
              </a:rPr>
              <a:t>特色</a:t>
            </a:r>
            <a:r>
              <a:rPr kumimoji="0" lang="en-US" altLang="zh-TW" sz="4000" b="1" dirty="0">
                <a:solidFill>
                  <a:prstClr val="black"/>
                </a:solidFill>
                <a:latin typeface="標楷體" panose="03000509000000000000" pitchFamily="65" charset="-120"/>
                <a:ea typeface="標楷體" panose="03000509000000000000" pitchFamily="65" charset="-120"/>
              </a:rPr>
              <a:t>:</a:t>
            </a:r>
            <a:r>
              <a:rPr kumimoji="0" lang="zh-TW" altLang="en-US" sz="4000" b="1" dirty="0">
                <a:solidFill>
                  <a:prstClr val="black"/>
                </a:solidFill>
                <a:latin typeface="標楷體" panose="03000509000000000000" pitchFamily="65" charset="-120"/>
                <a:ea typeface="標楷體" panose="03000509000000000000" pitchFamily="65" charset="-120"/>
              </a:rPr>
              <a:t>說明值得分享的</a:t>
            </a:r>
            <a:r>
              <a:rPr kumimoji="0" lang="zh-TW" altLang="en-US" sz="4000" b="1" dirty="0" smtClean="0">
                <a:solidFill>
                  <a:prstClr val="black"/>
                </a:solidFill>
                <a:latin typeface="標楷體" panose="03000509000000000000" pitchFamily="65" charset="-120"/>
                <a:ea typeface="標楷體" panose="03000509000000000000" pitchFamily="65" charset="-120"/>
              </a:rPr>
              <a:t>內容</a:t>
            </a:r>
            <a:endParaRPr kumimoji="0" lang="en-US" altLang="zh-TW" sz="4000" b="1" dirty="0" smtClean="0">
              <a:solidFill>
                <a:prstClr val="black"/>
              </a:solidFill>
              <a:latin typeface="標楷體" panose="03000509000000000000" pitchFamily="65" charset="-120"/>
              <a:ea typeface="標楷體" panose="03000509000000000000" pitchFamily="65" charset="-120"/>
            </a:endParaRPr>
          </a:p>
          <a:p>
            <a:pPr marL="0" lvl="4" indent="0" algn="just" fontAlgn="auto" hangingPunct="0">
              <a:spcBef>
                <a:spcPts val="0"/>
              </a:spcBef>
              <a:spcAft>
                <a:spcPts val="0"/>
              </a:spcAft>
              <a:buNone/>
              <a:defRPr/>
            </a:pPr>
            <a:r>
              <a:rPr kumimoji="0" lang="zh-TW" altLang="en-US" sz="3400" b="1" dirty="0" smtClean="0">
                <a:solidFill>
                  <a:prstClr val="black"/>
                </a:solidFill>
                <a:latin typeface="標楷體" panose="03000509000000000000" pitchFamily="65" charset="-120"/>
                <a:ea typeface="標楷體" panose="03000509000000000000" pitchFamily="65" charset="-120"/>
              </a:rPr>
              <a:t>     宜蘭一瞥，顧名思義，就是宜蘭看一眼的意思，可是這“一眼”，可不只是眼到、手到、耳到，更是“心到”；作者以私人的體悟和觀點，用平實雅緻的文字，細膩的、幽微的介紹他心目中的宜蘭，就像一本純文學式的私房旅遊書，可是內容不僅僅是人氣美食、大型遊樂設施、風景名勝，更多的是流水、平房</a:t>
            </a:r>
            <a:endParaRPr kumimoji="0" lang="en-US" altLang="zh-TW" sz="3400" b="1" dirty="0" smtClean="0">
              <a:solidFill>
                <a:prstClr val="black"/>
              </a:solidFill>
              <a:latin typeface="標楷體" panose="03000509000000000000" pitchFamily="65" charset="-120"/>
              <a:ea typeface="標楷體" panose="03000509000000000000" pitchFamily="65" charset="-120"/>
            </a:endParaRPr>
          </a:p>
          <a:p>
            <a:pPr marL="0" lvl="4" indent="0" algn="just" fontAlgn="auto" hangingPunct="0">
              <a:spcBef>
                <a:spcPts val="0"/>
              </a:spcBef>
              <a:spcAft>
                <a:spcPts val="0"/>
              </a:spcAft>
              <a:buNone/>
              <a:defRPr/>
            </a:pPr>
            <a:r>
              <a:rPr kumimoji="0" lang="zh-TW" altLang="en-US" sz="3400" b="1" dirty="0" smtClean="0">
                <a:solidFill>
                  <a:prstClr val="black"/>
                </a:solidFill>
                <a:latin typeface="標楷體" panose="03000509000000000000" pitchFamily="65" charset="-120"/>
                <a:ea typeface="標楷體" panose="03000509000000000000" pitchFamily="65" charset="-120"/>
              </a:rPr>
              <a:t>、密林、飛鳥</a:t>
            </a:r>
            <a:r>
              <a:rPr kumimoji="0" lang="en-US" altLang="zh-TW" sz="3400" b="1" dirty="0" smtClean="0">
                <a:solidFill>
                  <a:prstClr val="black"/>
                </a:solidFill>
                <a:latin typeface="標楷體" panose="03000509000000000000" pitchFamily="65" charset="-120"/>
                <a:ea typeface="標楷體" panose="03000509000000000000" pitchFamily="65" charset="-120"/>
              </a:rPr>
              <a:t>…</a:t>
            </a:r>
            <a:r>
              <a:rPr kumimoji="0" lang="zh-TW" altLang="en-US" sz="3400" b="1" dirty="0" smtClean="0">
                <a:solidFill>
                  <a:prstClr val="black"/>
                </a:solidFill>
                <a:latin typeface="標楷體" panose="03000509000000000000" pitchFamily="65" charset="-120"/>
                <a:ea typeface="標楷體" panose="03000509000000000000" pitchFamily="65" charset="-120"/>
              </a:rPr>
              <a:t>，種種存在在生活中不經意就會忽略的美景；而文字裡也散發出一股對宜蘭鄉土的情感，每個章節同時附上照片，更忠實的呈現宜蘭的風貌。</a:t>
            </a:r>
            <a:endParaRPr kumimoji="0" lang="en-US" altLang="zh-TW" sz="3400" b="1" dirty="0" smtClean="0">
              <a:solidFill>
                <a:prstClr val="black"/>
              </a:solidFill>
              <a:latin typeface="標楷體" panose="03000509000000000000" pitchFamily="65" charset="-120"/>
              <a:ea typeface="標楷體" panose="03000509000000000000" pitchFamily="65" charset="-120"/>
            </a:endParaRPr>
          </a:p>
          <a:p>
            <a:pPr marL="0" lvl="4" indent="0" algn="just" fontAlgn="auto" hangingPunct="0">
              <a:spcBef>
                <a:spcPts val="0"/>
              </a:spcBef>
              <a:spcAft>
                <a:spcPts val="0"/>
              </a:spcAft>
              <a:buNone/>
              <a:defRPr/>
            </a:pPr>
            <a:endParaRPr kumimoji="0" lang="en-US" altLang="zh-TW" sz="800" b="1" dirty="0" smtClean="0">
              <a:solidFill>
                <a:prstClr val="black"/>
              </a:solidFill>
              <a:latin typeface="標楷體" panose="03000509000000000000" pitchFamily="65" charset="-120"/>
              <a:ea typeface="標楷體" panose="03000509000000000000" pitchFamily="65" charset="-120"/>
            </a:endParaRPr>
          </a:p>
          <a:p>
            <a:pPr marL="0" lvl="4" indent="0" algn="just" fontAlgn="auto" hangingPunct="0">
              <a:spcBef>
                <a:spcPts val="0"/>
              </a:spcBef>
              <a:spcAft>
                <a:spcPts val="0"/>
              </a:spcAft>
              <a:buNone/>
              <a:defRPr/>
            </a:pPr>
            <a:r>
              <a:rPr kumimoji="0" lang="zh-TW" altLang="en-US" sz="3400" b="1" dirty="0">
                <a:solidFill>
                  <a:prstClr val="black"/>
                </a:solidFill>
                <a:latin typeface="標楷體" panose="03000509000000000000" pitchFamily="65" charset="-120"/>
                <a:ea typeface="標楷體" panose="03000509000000000000" pitchFamily="65" charset="-120"/>
              </a:rPr>
              <a:t>參考資料</a:t>
            </a:r>
            <a:r>
              <a:rPr kumimoji="0" lang="en-US" altLang="zh-TW" sz="3400" b="1" dirty="0">
                <a:solidFill>
                  <a:prstClr val="black"/>
                </a:solidFill>
                <a:latin typeface="標楷體" panose="03000509000000000000" pitchFamily="65" charset="-120"/>
                <a:ea typeface="標楷體" panose="03000509000000000000" pitchFamily="65" charset="-120"/>
              </a:rPr>
              <a:t>:</a:t>
            </a:r>
            <a:r>
              <a:rPr kumimoji="0" lang="zh-TW" altLang="en-US" sz="3400" b="1" dirty="0">
                <a:solidFill>
                  <a:prstClr val="black"/>
                </a:solidFill>
                <a:latin typeface="標楷體" panose="03000509000000000000" pitchFamily="65" charset="-120"/>
                <a:ea typeface="標楷體" panose="03000509000000000000" pitchFamily="65" charset="-120"/>
              </a:rPr>
              <a:t>舒國治</a:t>
            </a:r>
            <a:r>
              <a:rPr kumimoji="0" lang="en-US" altLang="zh-TW" sz="3400" b="1" dirty="0">
                <a:solidFill>
                  <a:prstClr val="black"/>
                </a:solidFill>
                <a:latin typeface="標楷體" panose="03000509000000000000" pitchFamily="65" charset="-120"/>
                <a:ea typeface="標楷體" panose="03000509000000000000" pitchFamily="65" charset="-120"/>
              </a:rPr>
              <a:t>( 2015)《</a:t>
            </a:r>
            <a:r>
              <a:rPr kumimoji="0" lang="zh-TW" altLang="en-US" sz="3400" b="1" dirty="0">
                <a:solidFill>
                  <a:prstClr val="black"/>
                </a:solidFill>
                <a:latin typeface="標楷體" panose="03000509000000000000" pitchFamily="65" charset="-120"/>
                <a:ea typeface="標楷體" panose="03000509000000000000" pitchFamily="65" charset="-120"/>
              </a:rPr>
              <a:t>宜蘭一瞥</a:t>
            </a:r>
            <a:r>
              <a:rPr kumimoji="0" lang="en-US" altLang="zh-TW" sz="3400" b="1" dirty="0">
                <a:solidFill>
                  <a:prstClr val="black"/>
                </a:solidFill>
                <a:latin typeface="標楷體" panose="03000509000000000000" pitchFamily="65" charset="-120"/>
                <a:ea typeface="標楷體" panose="03000509000000000000" pitchFamily="65" charset="-120"/>
              </a:rPr>
              <a:t>》</a:t>
            </a:r>
            <a:r>
              <a:rPr kumimoji="0" lang="zh-TW" altLang="en-US" sz="3400" b="1" dirty="0">
                <a:solidFill>
                  <a:prstClr val="black"/>
                </a:solidFill>
                <a:latin typeface="標楷體" panose="03000509000000000000" pitchFamily="65" charset="-120"/>
                <a:ea typeface="標楷體" panose="03000509000000000000" pitchFamily="65" charset="-120"/>
              </a:rPr>
              <a:t>台北市：聯經出版社</a:t>
            </a:r>
            <a:endParaRPr kumimoji="0" lang="en-US" altLang="zh-TW" sz="3400" b="1" dirty="0">
              <a:solidFill>
                <a:prstClr val="black"/>
              </a:solidFill>
              <a:latin typeface="標楷體" panose="03000509000000000000" pitchFamily="65" charset="-120"/>
              <a:ea typeface="標楷體" panose="03000509000000000000" pitchFamily="65" charset="-120"/>
            </a:endParaRPr>
          </a:p>
          <a:p>
            <a:pPr marL="0" lvl="4" indent="0" algn="just" fontAlgn="auto" hangingPunct="0">
              <a:lnSpc>
                <a:spcPts val="7200"/>
              </a:lnSpc>
              <a:spcBef>
                <a:spcPts val="0"/>
              </a:spcBef>
              <a:spcAft>
                <a:spcPts val="0"/>
              </a:spcAft>
              <a:buNone/>
              <a:defRPr/>
            </a:pPr>
            <a:endParaRPr kumimoji="0" lang="en-US" altLang="zh-TW" sz="4800" b="1" dirty="0" smtClean="0">
              <a:latin typeface="標楷體" panose="03000509000000000000" pitchFamily="65" charset="-120"/>
              <a:ea typeface="標楷體" panose="03000509000000000000" pitchFamily="65" charset="-120"/>
            </a:endParaRPr>
          </a:p>
          <a:p>
            <a:pPr marL="455338" lvl="4" indent="0" algn="just" fontAlgn="auto" hangingPunct="0">
              <a:spcBef>
                <a:spcPts val="601"/>
              </a:spcBef>
              <a:spcAft>
                <a:spcPts val="601"/>
              </a:spcAft>
              <a:buNone/>
              <a:defRPr/>
            </a:pPr>
            <a:endParaRPr kumimoji="0" lang="en-US" altLang="zh-TW" sz="4800" b="1" dirty="0" smtClean="0">
              <a:latin typeface="標楷體" panose="03000509000000000000" pitchFamily="65" charset="-120"/>
              <a:ea typeface="標楷體" panose="03000509000000000000" pitchFamily="65" charset="-120"/>
            </a:endParaRPr>
          </a:p>
          <a:p>
            <a:pPr marL="1599973" lvl="4" indent="-1144635" algn="just" fontAlgn="auto" hangingPunct="0">
              <a:spcBef>
                <a:spcPts val="601"/>
              </a:spcBef>
              <a:spcAft>
                <a:spcPts val="601"/>
              </a:spcAft>
              <a:buFont typeface="Wingdings" panose="05000000000000000000" pitchFamily="2" charset="2"/>
              <a:buChar char="l"/>
              <a:defRPr/>
            </a:pPr>
            <a:endParaRPr kumimoji="0" lang="en-US" altLang="zh-TW" sz="4800" b="1" dirty="0" smtClean="0">
              <a:latin typeface="標楷體" panose="03000509000000000000" pitchFamily="65" charset="-120"/>
              <a:ea typeface="標楷體" panose="03000509000000000000" pitchFamily="65" charset="-120"/>
            </a:endParaRPr>
          </a:p>
          <a:p>
            <a:pPr marL="1599973" lvl="4" indent="-1144635" algn="just" fontAlgn="auto" hangingPunct="0">
              <a:spcBef>
                <a:spcPts val="601"/>
              </a:spcBef>
              <a:spcAft>
                <a:spcPts val="601"/>
              </a:spcAft>
              <a:buFont typeface="Wingdings" panose="05000000000000000000" pitchFamily="2" charset="2"/>
              <a:buChar char="l"/>
              <a:defRPr/>
            </a:pPr>
            <a:endParaRPr kumimoji="0" lang="en-US" altLang="zh-TW" sz="4800" b="1" dirty="0" smtClean="0">
              <a:latin typeface="標楷體" panose="03000509000000000000" pitchFamily="65" charset="-120"/>
              <a:ea typeface="標楷體" panose="03000509000000000000" pitchFamily="65" charset="-120"/>
            </a:endParaRPr>
          </a:p>
          <a:p>
            <a:pPr marL="1599973" lvl="4" indent="-1144635" algn="just" fontAlgn="auto" hangingPunct="0">
              <a:spcBef>
                <a:spcPts val="601"/>
              </a:spcBef>
              <a:spcAft>
                <a:spcPts val="601"/>
              </a:spcAft>
              <a:buFont typeface="Wingdings" panose="05000000000000000000" pitchFamily="2" charset="2"/>
              <a:buChar char="l"/>
              <a:defRPr/>
            </a:pPr>
            <a:endParaRPr kumimoji="0" lang="en-US" altLang="zh-TW" sz="4800" b="1" dirty="0" smtClean="0">
              <a:latin typeface="標楷體" panose="03000509000000000000" pitchFamily="65" charset="-120"/>
              <a:ea typeface="標楷體" panose="03000509000000000000" pitchFamily="65" charset="-120"/>
            </a:endParaRPr>
          </a:p>
          <a:p>
            <a:pPr marL="1599973" lvl="4" indent="-1144635" algn="just" fontAlgn="auto" hangingPunct="0">
              <a:spcBef>
                <a:spcPts val="601"/>
              </a:spcBef>
              <a:spcAft>
                <a:spcPts val="601"/>
              </a:spcAft>
              <a:buFont typeface="Wingdings" panose="05000000000000000000" pitchFamily="2" charset="2"/>
              <a:buChar char="l"/>
              <a:defRPr/>
            </a:pPr>
            <a:endParaRPr kumimoji="0" lang="en-US" altLang="zh-TW" sz="4800" b="1" dirty="0" smtClean="0">
              <a:latin typeface="標楷體" panose="03000509000000000000" pitchFamily="65" charset="-120"/>
              <a:ea typeface="標楷體" panose="03000509000000000000" pitchFamily="65" charset="-120"/>
            </a:endParaRPr>
          </a:p>
          <a:p>
            <a:pPr marL="1599973" lvl="4" indent="-1144635" algn="just" fontAlgn="auto" hangingPunct="0">
              <a:spcBef>
                <a:spcPts val="601"/>
              </a:spcBef>
              <a:spcAft>
                <a:spcPts val="601"/>
              </a:spcAft>
              <a:buFont typeface="Wingdings" panose="05000000000000000000" pitchFamily="2" charset="2"/>
              <a:buChar char="l"/>
              <a:defRPr/>
            </a:pPr>
            <a:endParaRPr kumimoji="0" lang="en-US" altLang="zh-TW" sz="4800" b="1" dirty="0" smtClean="0">
              <a:latin typeface="標楷體" panose="03000509000000000000" pitchFamily="65" charset="-120"/>
              <a:ea typeface="標楷體" panose="03000509000000000000" pitchFamily="65" charset="-120"/>
            </a:endParaRPr>
          </a:p>
          <a:p>
            <a:pPr marL="1599973" lvl="4" indent="-1144635" algn="just" fontAlgn="auto" hangingPunct="0">
              <a:spcBef>
                <a:spcPts val="601"/>
              </a:spcBef>
              <a:spcAft>
                <a:spcPts val="601"/>
              </a:spcAft>
              <a:buFont typeface="Wingdings" panose="05000000000000000000" pitchFamily="2" charset="2"/>
              <a:buChar char="l"/>
              <a:defRPr/>
            </a:pPr>
            <a:endParaRPr kumimoji="0" lang="en-US" altLang="zh-TW" sz="4800" b="1" dirty="0" smtClean="0">
              <a:latin typeface="標楷體" panose="03000509000000000000" pitchFamily="65" charset="-120"/>
              <a:ea typeface="標楷體" panose="03000509000000000000" pitchFamily="65" charset="-120"/>
            </a:endParaRPr>
          </a:p>
          <a:p>
            <a:pPr marL="1599973" lvl="4" indent="-1144635" algn="just" fontAlgn="auto" hangingPunct="0">
              <a:spcBef>
                <a:spcPts val="601"/>
              </a:spcBef>
              <a:spcAft>
                <a:spcPts val="601"/>
              </a:spcAft>
              <a:buFont typeface="Wingdings" panose="05000000000000000000" pitchFamily="2" charset="2"/>
              <a:buChar char="l"/>
              <a:defRPr/>
            </a:pPr>
            <a:endParaRPr kumimoji="0" lang="en-US" altLang="zh-TW" sz="4800" b="1" dirty="0" smtClean="0">
              <a:latin typeface="標楷體" panose="03000509000000000000" pitchFamily="65" charset="-120"/>
              <a:ea typeface="標楷體" panose="03000509000000000000" pitchFamily="65" charset="-120"/>
            </a:endParaRPr>
          </a:p>
          <a:p>
            <a:pPr marL="914271" lvl="4" indent="-1144635" algn="just" fontAlgn="auto" hangingPunct="0">
              <a:spcBef>
                <a:spcPts val="601"/>
              </a:spcBef>
              <a:spcAft>
                <a:spcPts val="601"/>
              </a:spcAft>
              <a:buFont typeface="Arial" panose="020B0604020202020204" pitchFamily="34" charset="0"/>
              <a:buNone/>
              <a:defRPr/>
            </a:pPr>
            <a:endParaRPr kumimoji="0" lang="en-US" altLang="zh-TW" sz="4800" b="1" dirty="0" smtClean="0">
              <a:latin typeface="標楷體" panose="03000509000000000000" pitchFamily="65" charset="-120"/>
              <a:ea typeface="標楷體" panose="03000509000000000000" pitchFamily="65" charset="-120"/>
            </a:endParaRPr>
          </a:p>
          <a:p>
            <a:pPr marL="1599973" lvl="4" indent="-1144635" algn="just" fontAlgn="auto" hangingPunct="0">
              <a:spcBef>
                <a:spcPts val="601"/>
              </a:spcBef>
              <a:spcAft>
                <a:spcPts val="601"/>
              </a:spcAft>
              <a:buFont typeface="Wingdings" panose="05000000000000000000" pitchFamily="2" charset="2"/>
              <a:buChar char="l"/>
              <a:defRPr/>
            </a:pPr>
            <a:endParaRPr kumimoji="0" lang="en-US" altLang="zh-TW" sz="4800" b="1" dirty="0" smtClean="0">
              <a:latin typeface="標楷體" panose="03000509000000000000" pitchFamily="65" charset="-120"/>
              <a:ea typeface="標楷體" panose="03000509000000000000" pitchFamily="65" charset="-120"/>
            </a:endParaRPr>
          </a:p>
          <a:p>
            <a:pPr indent="-1144635" algn="just" fontAlgn="auto" hangingPunct="0">
              <a:spcBef>
                <a:spcPts val="601"/>
              </a:spcBef>
              <a:spcAft>
                <a:spcPts val="601"/>
              </a:spcAft>
              <a:buFont typeface="Arial" panose="020B0604020202020204" pitchFamily="34" charset="0"/>
              <a:buBlip>
                <a:blip r:embed="rId2"/>
              </a:buBlip>
              <a:defRPr/>
            </a:pPr>
            <a:endParaRPr kumimoji="0" lang="en-US" altLang="zh-TW" sz="4800" b="1" dirty="0" smtClean="0">
              <a:latin typeface="標楷體" panose="03000509000000000000" pitchFamily="65" charset="-120"/>
              <a:ea typeface="標楷體" panose="03000509000000000000" pitchFamily="65" charset="-120"/>
            </a:endParaRPr>
          </a:p>
          <a:p>
            <a:pPr indent="-1144635" algn="just" fontAlgn="auto" hangingPunct="0">
              <a:spcBef>
                <a:spcPts val="601"/>
              </a:spcBef>
              <a:spcAft>
                <a:spcPts val="601"/>
              </a:spcAft>
              <a:buFont typeface="Arial" panose="020B0604020202020204" pitchFamily="34" charset="0"/>
              <a:buBlip>
                <a:blip r:embed="rId2"/>
              </a:buBlip>
              <a:defRPr/>
            </a:pPr>
            <a:endParaRPr kumimoji="0" lang="en-US" altLang="zh-TW" sz="4800" b="1" dirty="0" smtClean="0">
              <a:latin typeface="標楷體" panose="03000509000000000000" pitchFamily="65" charset="-120"/>
              <a:ea typeface="標楷體" panose="03000509000000000000" pitchFamily="65" charset="-120"/>
            </a:endParaRPr>
          </a:p>
          <a:p>
            <a:pPr marL="0" indent="-1144635" algn="just" fontAlgn="auto" hangingPunct="0">
              <a:spcBef>
                <a:spcPts val="601"/>
              </a:spcBef>
              <a:spcAft>
                <a:spcPts val="601"/>
              </a:spcAft>
              <a:defRPr/>
            </a:pPr>
            <a:endParaRPr kumimoji="0" lang="en-US" altLang="zh-TW" sz="4800" b="1" dirty="0" smtClean="0">
              <a:latin typeface="標楷體" panose="03000509000000000000" pitchFamily="65" charset="-120"/>
              <a:ea typeface="標楷體" panose="03000509000000000000" pitchFamily="65" charset="-120"/>
            </a:endParaRPr>
          </a:p>
          <a:p>
            <a:pPr indent="-1144635" algn="just" fontAlgn="auto" hangingPunct="0">
              <a:spcBef>
                <a:spcPts val="601"/>
              </a:spcBef>
              <a:spcAft>
                <a:spcPts val="601"/>
              </a:spcAft>
              <a:buFont typeface="Arial" panose="020B0604020202020204" pitchFamily="34" charset="0"/>
              <a:buBlip>
                <a:blip r:embed="rId2"/>
              </a:buBlip>
              <a:defRPr/>
            </a:pPr>
            <a:endParaRPr kumimoji="0" lang="en-US" altLang="zh-TW" sz="4800" b="1" dirty="0" smtClean="0">
              <a:latin typeface="標楷體" panose="03000509000000000000" pitchFamily="65" charset="-120"/>
              <a:ea typeface="標楷體" panose="03000509000000000000" pitchFamily="65" charset="-120"/>
            </a:endParaRPr>
          </a:p>
          <a:p>
            <a:pPr indent="-1144635" algn="just" fontAlgn="auto" hangingPunct="0">
              <a:spcBef>
                <a:spcPts val="601"/>
              </a:spcBef>
              <a:spcAft>
                <a:spcPts val="601"/>
              </a:spcAft>
              <a:buFont typeface="Arial" panose="020B0604020202020204" pitchFamily="34" charset="0"/>
              <a:buBlip>
                <a:blip r:embed="rId2"/>
              </a:buBlip>
              <a:defRPr/>
            </a:pPr>
            <a:endParaRPr kumimoji="0" lang="en-US" altLang="zh-TW" sz="4800" b="1" dirty="0" smtClean="0">
              <a:latin typeface="標楷體" panose="03000509000000000000" pitchFamily="65" charset="-120"/>
              <a:ea typeface="標楷體" panose="03000509000000000000" pitchFamily="65" charset="-120"/>
            </a:endParaRPr>
          </a:p>
          <a:p>
            <a:pPr indent="-1144635" algn="just" fontAlgn="auto" hangingPunct="0">
              <a:spcBef>
                <a:spcPts val="601"/>
              </a:spcBef>
              <a:spcAft>
                <a:spcPts val="601"/>
              </a:spcAft>
              <a:buFont typeface="Arial" panose="020B0604020202020204" pitchFamily="34" charset="0"/>
              <a:buBlip>
                <a:blip r:embed="rId2"/>
              </a:buBlip>
              <a:defRPr/>
            </a:pPr>
            <a:endParaRPr kumimoji="0" lang="en-US" altLang="zh-TW" sz="4800" b="1" dirty="0" smtClean="0">
              <a:latin typeface="標楷體" panose="03000509000000000000" pitchFamily="65" charset="-120"/>
              <a:ea typeface="標楷體" panose="03000509000000000000" pitchFamily="65" charset="-120"/>
            </a:endParaRPr>
          </a:p>
          <a:p>
            <a:pPr lvl="2" indent="-1144635" algn="just" fontAlgn="auto" hangingPunct="0">
              <a:spcBef>
                <a:spcPts val="601"/>
              </a:spcBef>
              <a:spcAft>
                <a:spcPts val="601"/>
              </a:spcAft>
              <a:buFont typeface="Wingdings" panose="05000000000000000000" pitchFamily="2" charset="2"/>
              <a:buChar char="l"/>
              <a:defRPr/>
            </a:pPr>
            <a:endParaRPr kumimoji="0" lang="en-US" altLang="zh-TW" sz="4800" b="1" dirty="0" smtClean="0">
              <a:latin typeface="標楷體" panose="03000509000000000000" pitchFamily="65" charset="-120"/>
              <a:ea typeface="標楷體" panose="03000509000000000000" pitchFamily="65" charset="-120"/>
            </a:endParaRPr>
          </a:p>
          <a:p>
            <a:pPr indent="-1144635" algn="just" fontAlgn="auto" hangingPunct="0">
              <a:spcBef>
                <a:spcPts val="601"/>
              </a:spcBef>
              <a:spcAft>
                <a:spcPts val="601"/>
              </a:spcAft>
              <a:buFont typeface="Wingdings" panose="05000000000000000000" pitchFamily="2" charset="2"/>
              <a:buChar char="l"/>
              <a:defRPr/>
            </a:pPr>
            <a:endParaRPr kumimoji="0" lang="zh-TW" altLang="en-US" b="1" dirty="0">
              <a:latin typeface="標楷體" panose="03000509000000000000" pitchFamily="65" charset="-120"/>
              <a:ea typeface="標楷體" panose="03000509000000000000" pitchFamily="65" charset="-120"/>
            </a:endParaRPr>
          </a:p>
        </p:txBody>
      </p:sp>
      <p:sp>
        <p:nvSpPr>
          <p:cNvPr id="2053" name="文字方塊 8"/>
          <p:cNvSpPr txBox="1">
            <a:spLocks noChangeArrowheads="1"/>
          </p:cNvSpPr>
          <p:nvPr/>
        </p:nvSpPr>
        <p:spPr bwMode="auto">
          <a:xfrm>
            <a:off x="4716463" y="23420388"/>
            <a:ext cx="1841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2" rIns="91427" bIns="45712">
            <a:spAutoFit/>
          </a:bodyPr>
          <a:lstStyle>
            <a:lvl1pPr eaLnBrk="0" hangingPunct="0">
              <a:spcBef>
                <a:spcPct val="20000"/>
              </a:spcBef>
              <a:buFont typeface="Arial" charset="0"/>
              <a:buChar char="•"/>
              <a:defRPr sz="103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90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77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65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6500">
                <a:solidFill>
                  <a:schemeClr val="tx1"/>
                </a:solidFill>
                <a:latin typeface="Calibri" pitchFamily="34" charset="0"/>
                <a:ea typeface="新細明體" charset="-120"/>
              </a:defRPr>
            </a:lvl5pPr>
            <a:lvl6pPr marL="2514600" indent="-228600" defTabSz="2951163" eaLnBrk="0" fontAlgn="base" hangingPunct="0">
              <a:spcBef>
                <a:spcPct val="20000"/>
              </a:spcBef>
              <a:spcAft>
                <a:spcPct val="0"/>
              </a:spcAft>
              <a:buFont typeface="Arial" charset="0"/>
              <a:buChar char="»"/>
              <a:defRPr sz="6500">
                <a:solidFill>
                  <a:schemeClr val="tx1"/>
                </a:solidFill>
                <a:latin typeface="Calibri" pitchFamily="34" charset="0"/>
                <a:ea typeface="新細明體" charset="-120"/>
              </a:defRPr>
            </a:lvl6pPr>
            <a:lvl7pPr marL="2971800" indent="-228600" defTabSz="2951163" eaLnBrk="0" fontAlgn="base" hangingPunct="0">
              <a:spcBef>
                <a:spcPct val="20000"/>
              </a:spcBef>
              <a:spcAft>
                <a:spcPct val="0"/>
              </a:spcAft>
              <a:buFont typeface="Arial" charset="0"/>
              <a:buChar char="»"/>
              <a:defRPr sz="6500">
                <a:solidFill>
                  <a:schemeClr val="tx1"/>
                </a:solidFill>
                <a:latin typeface="Calibri" pitchFamily="34" charset="0"/>
                <a:ea typeface="新細明體" charset="-120"/>
              </a:defRPr>
            </a:lvl7pPr>
            <a:lvl8pPr marL="3429000" indent="-228600" defTabSz="2951163" eaLnBrk="0" fontAlgn="base" hangingPunct="0">
              <a:spcBef>
                <a:spcPct val="20000"/>
              </a:spcBef>
              <a:spcAft>
                <a:spcPct val="0"/>
              </a:spcAft>
              <a:buFont typeface="Arial" charset="0"/>
              <a:buChar char="»"/>
              <a:defRPr sz="6500">
                <a:solidFill>
                  <a:schemeClr val="tx1"/>
                </a:solidFill>
                <a:latin typeface="Calibri" pitchFamily="34" charset="0"/>
                <a:ea typeface="新細明體" charset="-120"/>
              </a:defRPr>
            </a:lvl8pPr>
            <a:lvl9pPr marL="3886200" indent="-228600" defTabSz="2951163" eaLnBrk="0" fontAlgn="base" hangingPunct="0">
              <a:spcBef>
                <a:spcPct val="20000"/>
              </a:spcBef>
              <a:spcAft>
                <a:spcPct val="0"/>
              </a:spcAft>
              <a:buFont typeface="Arial" charset="0"/>
              <a:buChar char="»"/>
              <a:defRPr sz="6500">
                <a:solidFill>
                  <a:schemeClr val="tx1"/>
                </a:solidFill>
                <a:latin typeface="Calibri" pitchFamily="34" charset="0"/>
                <a:ea typeface="新細明體" charset="-120"/>
              </a:defRPr>
            </a:lvl9pPr>
          </a:lstStyle>
          <a:p>
            <a:pPr eaLnBrk="1" hangingPunct="1">
              <a:spcBef>
                <a:spcPct val="0"/>
              </a:spcBef>
              <a:buFontTx/>
              <a:buNone/>
            </a:pPr>
            <a:endParaRPr kumimoji="0" lang="zh-TW" altLang="en-US" sz="5800" b="1">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TotalTime>
  <Words>1113</Words>
  <Application>Microsoft Office PowerPoint</Application>
  <PresentationFormat>自訂</PresentationFormat>
  <Paragraphs>30</Paragraphs>
  <Slides>1</Slides>
  <Notes>0</Notes>
  <HiddenSlides>0</HiddenSlides>
  <MMClips>0</MMClips>
  <ScaleCrop>false</ScaleCrop>
  <HeadingPairs>
    <vt:vector size="4" baseType="variant">
      <vt:variant>
        <vt:lpstr>佈景主題</vt:lpstr>
      </vt:variant>
      <vt:variant>
        <vt:i4>1</vt:i4>
      </vt:variant>
      <vt:variant>
        <vt:lpstr>投影片標題</vt:lpstr>
      </vt:variant>
      <vt:variant>
        <vt:i4>1</vt:i4>
      </vt:variant>
    </vt:vector>
  </HeadingPairs>
  <TitlesOfParts>
    <vt:vector size="2" baseType="lpstr">
      <vt:lpstr>Office 佈景主題</vt:lpstr>
      <vt:lpstr>PowerPoint 簡報</vt:lpstr>
    </vt:vector>
  </TitlesOfParts>
  <Company>ILC.EDU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56</cp:revision>
  <dcterms:created xsi:type="dcterms:W3CDTF">2015-05-12T07:46:39Z</dcterms:created>
  <dcterms:modified xsi:type="dcterms:W3CDTF">2015-06-11T10:55:04Z</dcterms:modified>
</cp:coreProperties>
</file>