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1386800" cy="30279975"/>
  <p:notesSz cx="6805613" cy="9939338"/>
  <p:defaultTextStyle>
    <a:defPPr>
      <a:defRPr lang="zh-TW"/>
    </a:defPPr>
    <a:lvl1pPr algn="l" defTabSz="2951163" rtl="0" fontAlgn="base">
      <a:spcBef>
        <a:spcPct val="0"/>
      </a:spcBef>
      <a:spcAft>
        <a:spcPct val="0"/>
      </a:spcAft>
      <a:defRPr kumimoji="1" sz="58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1pPr>
    <a:lvl2pPr marL="1474788" indent="-1017588" algn="l" defTabSz="2951163" rtl="0" fontAlgn="base">
      <a:spcBef>
        <a:spcPct val="0"/>
      </a:spcBef>
      <a:spcAft>
        <a:spcPct val="0"/>
      </a:spcAft>
      <a:defRPr kumimoji="1" sz="58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2pPr>
    <a:lvl3pPr marL="2951163" indent="-2036763" algn="l" defTabSz="2951163" rtl="0" fontAlgn="base">
      <a:spcBef>
        <a:spcPct val="0"/>
      </a:spcBef>
      <a:spcAft>
        <a:spcPct val="0"/>
      </a:spcAft>
      <a:defRPr kumimoji="1" sz="58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3pPr>
    <a:lvl4pPr marL="4427538" indent="-3055938" algn="l" defTabSz="2951163" rtl="0" fontAlgn="base">
      <a:spcBef>
        <a:spcPct val="0"/>
      </a:spcBef>
      <a:spcAft>
        <a:spcPct val="0"/>
      </a:spcAft>
      <a:defRPr kumimoji="1" sz="58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4pPr>
    <a:lvl5pPr marL="5903913" indent="-4075113" algn="l" defTabSz="2951163" rtl="0" fontAlgn="base">
      <a:spcBef>
        <a:spcPct val="0"/>
      </a:spcBef>
      <a:spcAft>
        <a:spcPct val="0"/>
      </a:spcAft>
      <a:defRPr kumimoji="1" sz="58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5pPr>
    <a:lvl6pPr marL="2286000" algn="l" defTabSz="914400" rtl="0" eaLnBrk="1" latinLnBrk="0" hangingPunct="1">
      <a:defRPr kumimoji="1" sz="58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6pPr>
    <a:lvl7pPr marL="2743200" algn="l" defTabSz="914400" rtl="0" eaLnBrk="1" latinLnBrk="0" hangingPunct="1">
      <a:defRPr kumimoji="1" sz="58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7pPr>
    <a:lvl8pPr marL="3200400" algn="l" defTabSz="914400" rtl="0" eaLnBrk="1" latinLnBrk="0" hangingPunct="1">
      <a:defRPr kumimoji="1" sz="58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8pPr>
    <a:lvl9pPr marL="3657600" algn="l" defTabSz="914400" rtl="0" eaLnBrk="1" latinLnBrk="0" hangingPunct="1">
      <a:defRPr kumimoji="1" sz="58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350" y="4422"/>
      </p:cViewPr>
      <p:guideLst>
        <p:guide orient="horz" pos="9537"/>
        <p:guide pos="67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604010" y="9406424"/>
            <a:ext cx="18178780" cy="649056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208020" y="17158652"/>
            <a:ext cx="14970760" cy="77382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76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52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28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04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80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56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3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809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DFBAB-6A44-412F-9D93-84C6A0EA5849}" type="datetimeFigureOut">
              <a:rPr lang="zh-TW" altLang="en-US"/>
              <a:pPr>
                <a:defRPr/>
              </a:pPr>
              <a:t>2015/6/11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B693D-2886-44FB-BBF7-9EA93A137A8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0181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9C5BB-057D-4A6D-95C7-42690A5A8B8B}" type="datetimeFigureOut">
              <a:rPr lang="zh-TW" altLang="en-US"/>
              <a:pPr>
                <a:defRPr/>
              </a:pPr>
              <a:t>2015/6/11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13E68-3AA6-431F-8D6D-0EF8F2CA716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6641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11629071" y="1619141"/>
            <a:ext cx="3609024" cy="3444347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02007" y="1619141"/>
            <a:ext cx="10470622" cy="3444347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CE09C-AAF0-4E70-9290-C9013DC1FC3B}" type="datetimeFigureOut">
              <a:rPr lang="zh-TW" altLang="en-US"/>
              <a:pPr>
                <a:defRPr/>
              </a:pPr>
              <a:t>2015/6/11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CAD95-4A57-4EE5-A483-AA9A7B60495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0761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FD736-FDA9-4761-A92F-9A757608F289}" type="datetimeFigureOut">
              <a:rPr lang="zh-TW" altLang="en-US"/>
              <a:pPr>
                <a:defRPr/>
              </a:pPr>
              <a:t>2015/6/11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C1D85-DEAC-41AC-ABE8-4FEACD795D5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1028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89411" y="19457689"/>
            <a:ext cx="18178780" cy="6013939"/>
          </a:xfrm>
        </p:spPr>
        <p:txBody>
          <a:bodyPr anchor="t"/>
          <a:lstStyle>
            <a:lvl1pPr algn="l">
              <a:defRPr sz="129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689411" y="12833949"/>
            <a:ext cx="18178780" cy="6623741"/>
          </a:xfrm>
        </p:spPr>
        <p:txBody>
          <a:bodyPr anchor="b"/>
          <a:lstStyle>
            <a:lvl1pPr marL="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1pPr>
            <a:lvl2pPr marL="1476162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52323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3pPr>
            <a:lvl4pPr marL="4428485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 marL="5904647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  <a:lvl6pPr marL="7380808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6pPr>
            <a:lvl7pPr marL="8856970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7pPr>
            <a:lvl8pPr marL="1033313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8pPr>
            <a:lvl9pPr marL="11809293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78A76-041D-4273-884A-AEA0F2154FAB}" type="datetimeFigureOut">
              <a:rPr lang="zh-TW" altLang="en-US"/>
              <a:pPr>
                <a:defRPr/>
              </a:pPr>
              <a:t>2015/6/11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1FB70-DA48-44C1-B5E5-CBC5306F536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4225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02006" y="9420438"/>
            <a:ext cx="7039822" cy="26642176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198275" y="9420438"/>
            <a:ext cx="7039822" cy="26642176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5737B-DD72-41A5-84D8-03EBFBACF397}" type="datetimeFigureOut">
              <a:rPr lang="zh-TW" altLang="en-US"/>
              <a:pPr>
                <a:defRPr/>
              </a:pPr>
              <a:t>2015/6/11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B27A0-CA59-41E4-84D5-FB6AEA07E8F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5092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9340" y="1212603"/>
            <a:ext cx="19248120" cy="5046663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69341" y="6777949"/>
            <a:ext cx="9449551" cy="2824727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6162" indent="0">
              <a:buNone/>
              <a:defRPr sz="6500" b="1"/>
            </a:lvl2pPr>
            <a:lvl3pPr marL="2952323" indent="0">
              <a:buNone/>
              <a:defRPr sz="5800" b="1"/>
            </a:lvl3pPr>
            <a:lvl4pPr marL="4428485" indent="0">
              <a:buNone/>
              <a:defRPr sz="5200" b="1"/>
            </a:lvl4pPr>
            <a:lvl5pPr marL="5904647" indent="0">
              <a:buNone/>
              <a:defRPr sz="5200" b="1"/>
            </a:lvl5pPr>
            <a:lvl6pPr marL="7380808" indent="0">
              <a:buNone/>
              <a:defRPr sz="5200" b="1"/>
            </a:lvl6pPr>
            <a:lvl7pPr marL="8856970" indent="0">
              <a:buNone/>
              <a:defRPr sz="5200" b="1"/>
            </a:lvl7pPr>
            <a:lvl8pPr marL="10333131" indent="0">
              <a:buNone/>
              <a:defRPr sz="5200" b="1"/>
            </a:lvl8pPr>
            <a:lvl9pPr marL="11809293" indent="0">
              <a:buNone/>
              <a:defRPr sz="5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069341" y="9602676"/>
            <a:ext cx="9449551" cy="17446034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10864200" y="6777949"/>
            <a:ext cx="9453262" cy="2824727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6162" indent="0">
              <a:buNone/>
              <a:defRPr sz="6500" b="1"/>
            </a:lvl2pPr>
            <a:lvl3pPr marL="2952323" indent="0">
              <a:buNone/>
              <a:defRPr sz="5800" b="1"/>
            </a:lvl3pPr>
            <a:lvl4pPr marL="4428485" indent="0">
              <a:buNone/>
              <a:defRPr sz="5200" b="1"/>
            </a:lvl4pPr>
            <a:lvl5pPr marL="5904647" indent="0">
              <a:buNone/>
              <a:defRPr sz="5200" b="1"/>
            </a:lvl5pPr>
            <a:lvl6pPr marL="7380808" indent="0">
              <a:buNone/>
              <a:defRPr sz="5200" b="1"/>
            </a:lvl6pPr>
            <a:lvl7pPr marL="8856970" indent="0">
              <a:buNone/>
              <a:defRPr sz="5200" b="1"/>
            </a:lvl7pPr>
            <a:lvl8pPr marL="10333131" indent="0">
              <a:buNone/>
              <a:defRPr sz="5200" b="1"/>
            </a:lvl8pPr>
            <a:lvl9pPr marL="11809293" indent="0">
              <a:buNone/>
              <a:defRPr sz="5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10864200" y="9602676"/>
            <a:ext cx="9453262" cy="17446034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C59C9-C821-40D9-B754-EB75D49E133F}" type="datetimeFigureOut">
              <a:rPr lang="zh-TW" altLang="en-US"/>
              <a:pPr>
                <a:defRPr/>
              </a:pPr>
              <a:t>2015/6/11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7AD4C-A850-4EF8-9C3F-83C1A2E6200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88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68F18-FDA0-4BC2-9F22-D6F552BD9280}" type="datetimeFigureOut">
              <a:rPr lang="zh-TW" altLang="en-US"/>
              <a:pPr>
                <a:defRPr/>
              </a:pPr>
              <a:t>2015/6/11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DA7C0-56E4-43EE-BDA4-7E866CDD53B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6293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740A8-AA3C-4F4E-B070-0F7D9E0D2726}" type="datetimeFigureOut">
              <a:rPr lang="zh-TW" altLang="en-US"/>
              <a:pPr>
                <a:defRPr/>
              </a:pPr>
              <a:t>2015/6/11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37A07-4200-4F99-A010-20D49B8E423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2747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9341" y="1205592"/>
            <a:ext cx="7036111" cy="5130774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61645" y="1205594"/>
            <a:ext cx="11955817" cy="25843121"/>
          </a:xfrm>
        </p:spPr>
        <p:txBody>
          <a:bodyPr/>
          <a:lstStyle>
            <a:lvl1pPr>
              <a:defRPr sz="10300"/>
            </a:lvl1pPr>
            <a:lvl2pPr>
              <a:defRPr sz="9000"/>
            </a:lvl2pPr>
            <a:lvl3pPr>
              <a:defRPr sz="77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069341" y="6336368"/>
            <a:ext cx="7036111" cy="20712347"/>
          </a:xfrm>
        </p:spPr>
        <p:txBody>
          <a:bodyPr/>
          <a:lstStyle>
            <a:lvl1pPr marL="0" indent="0">
              <a:buNone/>
              <a:defRPr sz="4500"/>
            </a:lvl1pPr>
            <a:lvl2pPr marL="1476162" indent="0">
              <a:buNone/>
              <a:defRPr sz="3900"/>
            </a:lvl2pPr>
            <a:lvl3pPr marL="2952323" indent="0">
              <a:buNone/>
              <a:defRPr sz="3200"/>
            </a:lvl3pPr>
            <a:lvl4pPr marL="4428485" indent="0">
              <a:buNone/>
              <a:defRPr sz="2900"/>
            </a:lvl4pPr>
            <a:lvl5pPr marL="5904647" indent="0">
              <a:buNone/>
              <a:defRPr sz="2900"/>
            </a:lvl5pPr>
            <a:lvl6pPr marL="7380808" indent="0">
              <a:buNone/>
              <a:defRPr sz="2900"/>
            </a:lvl6pPr>
            <a:lvl7pPr marL="8856970" indent="0">
              <a:buNone/>
              <a:defRPr sz="2900"/>
            </a:lvl7pPr>
            <a:lvl8pPr marL="10333131" indent="0">
              <a:buNone/>
              <a:defRPr sz="2900"/>
            </a:lvl8pPr>
            <a:lvl9pPr marL="11809293" indent="0">
              <a:buNone/>
              <a:defRPr sz="2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1D4AC-841C-45BE-B826-E619DF1512A6}" type="datetimeFigureOut">
              <a:rPr lang="zh-TW" altLang="en-US"/>
              <a:pPr>
                <a:defRPr/>
              </a:pPr>
              <a:t>2015/6/11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6033B-F763-455C-B699-9A251BB6557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1014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191962" y="21195984"/>
            <a:ext cx="12832080" cy="2502307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191962" y="2705571"/>
            <a:ext cx="12832080" cy="18167985"/>
          </a:xfrm>
        </p:spPr>
        <p:txBody>
          <a:bodyPr rtlCol="0">
            <a:normAutofit/>
          </a:bodyPr>
          <a:lstStyle>
            <a:lvl1pPr marL="0" indent="0">
              <a:buNone/>
              <a:defRPr sz="10300"/>
            </a:lvl1pPr>
            <a:lvl2pPr marL="1476162" indent="0">
              <a:buNone/>
              <a:defRPr sz="9000"/>
            </a:lvl2pPr>
            <a:lvl3pPr marL="2952323" indent="0">
              <a:buNone/>
              <a:defRPr sz="7700"/>
            </a:lvl3pPr>
            <a:lvl4pPr marL="4428485" indent="0">
              <a:buNone/>
              <a:defRPr sz="6500"/>
            </a:lvl4pPr>
            <a:lvl5pPr marL="5904647" indent="0">
              <a:buNone/>
              <a:defRPr sz="6500"/>
            </a:lvl5pPr>
            <a:lvl6pPr marL="7380808" indent="0">
              <a:buNone/>
              <a:defRPr sz="6500"/>
            </a:lvl6pPr>
            <a:lvl7pPr marL="8856970" indent="0">
              <a:buNone/>
              <a:defRPr sz="6500"/>
            </a:lvl7pPr>
            <a:lvl8pPr marL="10333131" indent="0">
              <a:buNone/>
              <a:defRPr sz="6500"/>
            </a:lvl8pPr>
            <a:lvl9pPr marL="11809293" indent="0">
              <a:buNone/>
              <a:defRPr sz="65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191962" y="23698291"/>
            <a:ext cx="12832080" cy="3553688"/>
          </a:xfrm>
        </p:spPr>
        <p:txBody>
          <a:bodyPr/>
          <a:lstStyle>
            <a:lvl1pPr marL="0" indent="0">
              <a:buNone/>
              <a:defRPr sz="4500"/>
            </a:lvl1pPr>
            <a:lvl2pPr marL="1476162" indent="0">
              <a:buNone/>
              <a:defRPr sz="3900"/>
            </a:lvl2pPr>
            <a:lvl3pPr marL="2952323" indent="0">
              <a:buNone/>
              <a:defRPr sz="3200"/>
            </a:lvl3pPr>
            <a:lvl4pPr marL="4428485" indent="0">
              <a:buNone/>
              <a:defRPr sz="2900"/>
            </a:lvl4pPr>
            <a:lvl5pPr marL="5904647" indent="0">
              <a:buNone/>
              <a:defRPr sz="2900"/>
            </a:lvl5pPr>
            <a:lvl6pPr marL="7380808" indent="0">
              <a:buNone/>
              <a:defRPr sz="2900"/>
            </a:lvl6pPr>
            <a:lvl7pPr marL="8856970" indent="0">
              <a:buNone/>
              <a:defRPr sz="2900"/>
            </a:lvl7pPr>
            <a:lvl8pPr marL="10333131" indent="0">
              <a:buNone/>
              <a:defRPr sz="2900"/>
            </a:lvl8pPr>
            <a:lvl9pPr marL="11809293" indent="0">
              <a:buNone/>
              <a:defRPr sz="2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8864B-52E3-4E32-BED1-A98738A1CC22}" type="datetimeFigureOut">
              <a:rPr lang="zh-TW" altLang="en-US"/>
              <a:pPr>
                <a:defRPr/>
              </a:pPr>
              <a:t>2015/6/11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DDEFF-7BE2-47D3-AA8B-532689F2ABE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2194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C:\Users\user\Desktop\讓世界聽到你我在宜蘭的成長故事短講比賽\底圖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21385213" cy="302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標題版面配置區 1"/>
          <p:cNvSpPr>
            <a:spLocks noGrp="1"/>
          </p:cNvSpPr>
          <p:nvPr>
            <p:ph type="title"/>
          </p:nvPr>
        </p:nvSpPr>
        <p:spPr bwMode="auto">
          <a:xfrm>
            <a:off x="1069975" y="1212850"/>
            <a:ext cx="19246850" cy="504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5232" tIns="147616" rIns="295232" bIns="1476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8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1069975" y="7065963"/>
            <a:ext cx="19246850" cy="1998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5232" tIns="147616" rIns="295232" bIns="1476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1069975" y="28065413"/>
            <a:ext cx="4989513" cy="1611312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l" defTabSz="2952323" fontAlgn="auto">
              <a:spcBef>
                <a:spcPts val="0"/>
              </a:spcBef>
              <a:spcAft>
                <a:spcPts val="0"/>
              </a:spcAft>
              <a:defRPr kumimoji="0" sz="3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359F1D3-110A-4FAF-901F-6D6C62E78C40}" type="datetimeFigureOut">
              <a:rPr lang="zh-TW" altLang="en-US"/>
              <a:pPr>
                <a:defRPr/>
              </a:pPr>
              <a:t>2015/6/11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7307263" y="28065413"/>
            <a:ext cx="6772275" cy="1611312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ctr" defTabSz="2952323" fontAlgn="auto">
              <a:spcBef>
                <a:spcPts val="0"/>
              </a:spcBef>
              <a:spcAft>
                <a:spcPts val="0"/>
              </a:spcAft>
              <a:defRPr kumimoji="0" sz="3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5327313" y="28065413"/>
            <a:ext cx="4989512" cy="1611312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r" defTabSz="2952323" fontAlgn="auto">
              <a:spcBef>
                <a:spcPts val="0"/>
              </a:spcBef>
              <a:spcAft>
                <a:spcPts val="0"/>
              </a:spcAft>
              <a:defRPr kumimoji="0" sz="3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0CB34E4-542A-4931-936F-5B6F329C7C9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51163" rtl="0" eaLnBrk="0" fontAlgn="base" hangingPunct="0">
        <a:spcBef>
          <a:spcPct val="0"/>
        </a:spcBef>
        <a:spcAft>
          <a:spcPct val="0"/>
        </a:spcAft>
        <a:defRPr sz="14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2951163" rtl="0" eaLnBrk="0" fontAlgn="base" hangingPunct="0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defTabSz="2951163" rtl="0" eaLnBrk="0" fontAlgn="base" hangingPunct="0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defTabSz="2951163" rtl="0" eaLnBrk="0" fontAlgn="base" hangingPunct="0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defTabSz="2951163" rtl="0" eaLnBrk="0" fontAlgn="base" hangingPunct="0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defTabSz="2951163" rtl="0" fontAlgn="base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defTabSz="2951163" rtl="0" fontAlgn="base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defTabSz="2951163" rtl="0" fontAlgn="base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defTabSz="2951163" rtl="0" fontAlgn="base">
        <a:spcBef>
          <a:spcPct val="0"/>
        </a:spcBef>
        <a:spcAft>
          <a:spcPct val="0"/>
        </a:spcAft>
        <a:defRPr sz="142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1106488" indent="-1106488" algn="l" defTabSz="29511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1pPr>
      <a:lvl2pPr marL="2398713" indent="-922338" algn="l" defTabSz="29511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3689350" indent="-736600" algn="l" defTabSz="29511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3pPr>
      <a:lvl4pPr marL="5165725" indent="-736600" algn="l" defTabSz="29511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6500" kern="1200">
          <a:solidFill>
            <a:schemeClr val="tx1"/>
          </a:solidFill>
          <a:latin typeface="+mn-lt"/>
          <a:ea typeface="+mn-ea"/>
          <a:cs typeface="+mn-cs"/>
        </a:defRPr>
      </a:lvl4pPr>
      <a:lvl5pPr marL="6642100" indent="-736600" algn="l" defTabSz="295116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6500" kern="1200">
          <a:solidFill>
            <a:schemeClr val="tx1"/>
          </a:solidFill>
          <a:latin typeface="+mn-lt"/>
          <a:ea typeface="+mn-ea"/>
          <a:cs typeface="+mn-cs"/>
        </a:defRPr>
      </a:lvl5pPr>
      <a:lvl6pPr marL="8118889" indent="-738081" algn="l" defTabSz="2952323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595051" indent="-738081" algn="l" defTabSz="2952323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071212" indent="-738081" algn="l" defTabSz="2952323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547374" indent="-738081" algn="l" defTabSz="2952323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76162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52323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28485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04647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380808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856970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33131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809293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2"/>
          <p:cNvSpPr txBox="1">
            <a:spLocks/>
          </p:cNvSpPr>
          <p:nvPr/>
        </p:nvSpPr>
        <p:spPr>
          <a:xfrm>
            <a:off x="427063" y="5130875"/>
            <a:ext cx="12551494" cy="2319152"/>
          </a:xfrm>
          <a:prstGeom prst="rect">
            <a:avLst/>
          </a:prstGeom>
        </p:spPr>
        <p:txBody>
          <a:bodyPr lIns="295232" tIns="147616" rIns="295232" bIns="147616" anchor="t" anchorCtr="0">
            <a:normAutofit/>
          </a:bodyPr>
          <a:lstStyle>
            <a:lvl1pPr marL="0" indent="0" algn="ctr" defTabSz="295232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476162" indent="0" algn="ctr" defTabSz="295232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2952323" indent="0" algn="ctr" defTabSz="295232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7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4428485" indent="0" algn="ctr" defTabSz="295232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6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5904647" indent="0" algn="ctr" defTabSz="295232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6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7380808" indent="0" algn="ctr" defTabSz="295232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6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8856970" indent="0" algn="ctr" defTabSz="295232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6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0333131" indent="0" algn="ctr" defTabSz="295232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6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1809293" indent="0" algn="ctr" defTabSz="295232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6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4" algn="l" fontAlgn="auto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3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/>
              </a:rPr>
              <a:t>※</a:t>
            </a:r>
            <a:r>
              <a:rPr kumimoji="0" lang="zh-TW" altLang="en-US" sz="3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參賽主題：宜蘭人文自然景點踏查</a:t>
            </a:r>
            <a:r>
              <a:rPr kumimoji="0" lang="zh-TW" altLang="en-US" sz="3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遊習的心得和省</a:t>
            </a:r>
            <a:r>
              <a:rPr kumimoji="0" lang="zh-TW" altLang="en-US" sz="3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思</a:t>
            </a:r>
            <a:endParaRPr kumimoji="0" lang="en-US" altLang="zh-TW" sz="34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4" algn="l" fontAlgn="auto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3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/>
              </a:rPr>
              <a:t>※</a:t>
            </a:r>
            <a:r>
              <a:rPr kumimoji="0" lang="zh-TW" altLang="en-US" sz="3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演講題目：我與我的７５５</a:t>
            </a:r>
            <a:endParaRPr kumimoji="0" lang="en-US" altLang="zh-TW" sz="34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4" algn="l" fontAlgn="auto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48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51" name="文字版面配置區 4"/>
          <p:cNvSpPr txBox="1">
            <a:spLocks/>
          </p:cNvSpPr>
          <p:nvPr/>
        </p:nvSpPr>
        <p:spPr bwMode="auto">
          <a:xfrm>
            <a:off x="12061552" y="5186760"/>
            <a:ext cx="8568952" cy="2268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144588" indent="-1144588" eaLnBrk="0" hangingPunct="0">
              <a:spcBef>
                <a:spcPct val="20000"/>
              </a:spcBef>
              <a:buFont typeface="Arial" charset="0"/>
              <a:buChar char="•"/>
              <a:defRPr sz="103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2398713" indent="-922338" eaLnBrk="0" hangingPunct="0">
              <a:spcBef>
                <a:spcPct val="20000"/>
              </a:spcBef>
              <a:buFont typeface="Arial" charset="0"/>
              <a:buChar char="–"/>
              <a:defRPr sz="9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3689350" indent="-736600" eaLnBrk="0" hangingPunct="0">
              <a:spcBef>
                <a:spcPct val="20000"/>
              </a:spcBef>
              <a:buFont typeface="Arial" charset="0"/>
              <a:buChar char="•"/>
              <a:defRPr sz="77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5165725" indent="-736600" eaLnBrk="0" hangingPunct="0">
              <a:spcBef>
                <a:spcPct val="20000"/>
              </a:spcBef>
              <a:buFont typeface="Arial" charset="0"/>
              <a:buChar char="–"/>
              <a:defRPr sz="65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6642100" indent="-736600" eaLnBrk="0" hangingPunct="0">
              <a:spcBef>
                <a:spcPct val="20000"/>
              </a:spcBef>
              <a:buFont typeface="Arial" charset="0"/>
              <a:buChar char="»"/>
              <a:defRPr sz="65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7099300" indent="-736600" defTabSz="29511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65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7556500" indent="-736600" defTabSz="29511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65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8013700" indent="-736600" defTabSz="29511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65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8470900" indent="-736600" defTabSz="29511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65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marL="0" indent="0" eaLnBrk="1" hangingPunct="1">
              <a:lnSpc>
                <a:spcPts val="72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kumimoji="0" lang="en-US" altLang="zh-TW" sz="3400" b="1" dirty="0">
                <a:latin typeface="標楷體" panose="03000509000000000000" pitchFamily="65" charset="-120"/>
                <a:ea typeface="標楷體" panose="03000509000000000000" pitchFamily="65" charset="-120"/>
                <a:sym typeface="Wingdings 2"/>
              </a:rPr>
              <a:t>※</a:t>
            </a:r>
            <a:r>
              <a:rPr kumimoji="0" lang="zh-TW" altLang="en-US" sz="3400" b="1" dirty="0" smtClean="0">
                <a:latin typeface="標楷體" pitchFamily="65" charset="-120"/>
                <a:ea typeface="標楷體" pitchFamily="65" charset="-120"/>
              </a:rPr>
              <a:t>隊名：宜蘭囝仔</a:t>
            </a:r>
            <a:endParaRPr kumimoji="0" lang="en-US" altLang="zh-TW" sz="34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lnSpc>
                <a:spcPts val="72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kumimoji="0" lang="en-US" altLang="zh-TW" sz="3400" b="1" dirty="0">
                <a:latin typeface="標楷體" panose="03000509000000000000" pitchFamily="65" charset="-120"/>
                <a:ea typeface="標楷體" panose="03000509000000000000" pitchFamily="65" charset="-120"/>
                <a:sym typeface="Wingdings 2"/>
              </a:rPr>
              <a:t>※</a:t>
            </a:r>
            <a:r>
              <a:rPr kumimoji="0" lang="zh-TW" altLang="en-US" sz="3400" b="1" dirty="0" smtClean="0">
                <a:latin typeface="標楷體" pitchFamily="65" charset="-120"/>
                <a:ea typeface="標楷體" pitchFamily="65" charset="-120"/>
              </a:rPr>
              <a:t>作者</a:t>
            </a:r>
            <a:r>
              <a:rPr kumimoji="0" lang="en-US" altLang="zh-TW" sz="3400" b="1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kumimoji="0" lang="zh-TW" altLang="en-US" sz="3400" b="1" dirty="0" smtClean="0">
                <a:latin typeface="標楷體" pitchFamily="65" charset="-120"/>
                <a:ea typeface="標楷體" pitchFamily="65" charset="-120"/>
              </a:rPr>
              <a:t>　林恆佑</a:t>
            </a:r>
            <a:endParaRPr kumimoji="0" lang="en-US" altLang="zh-TW" sz="34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lnSpc>
                <a:spcPts val="72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kumimoji="0" lang="en-US" altLang="zh-TW" sz="60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內容版面配置區 5"/>
          <p:cNvSpPr txBox="1">
            <a:spLocks/>
          </p:cNvSpPr>
          <p:nvPr/>
        </p:nvSpPr>
        <p:spPr>
          <a:xfrm>
            <a:off x="248890" y="7455012"/>
            <a:ext cx="20594289" cy="18558183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/>
          <a:lstStyle>
            <a:lvl1pPr marL="1107121" indent="-1107121" algn="l" defTabSz="2952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0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98763" indent="-922601" algn="l" defTabSz="2952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9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90404" indent="-738081" algn="l" defTabSz="2952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7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66566" indent="-738081" algn="l" defTabSz="2952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6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642727" indent="-738081" algn="l" defTabSz="2952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6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118889" indent="-738081" algn="l" defTabSz="2952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595051" indent="-738081" algn="l" defTabSz="2952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071212" indent="-738081" algn="l" defTabSz="2952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547374" indent="-738081" algn="l" defTabSz="295232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 hangingPunct="0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zh-TW" sz="6000" b="1" dirty="0">
                <a:latin typeface="標楷體" panose="03000509000000000000" pitchFamily="65" charset="-120"/>
                <a:ea typeface="標楷體" panose="03000509000000000000" pitchFamily="65" charset="-120"/>
                <a:sym typeface="Wingdings 2"/>
              </a:rPr>
              <a:t>※</a:t>
            </a:r>
            <a:r>
              <a:rPr kumimoji="0" lang="zh-TW" altLang="en-US" sz="60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內容</a:t>
            </a:r>
            <a:r>
              <a:rPr kumimoji="0" lang="zh-TW" altLang="en-US" sz="60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介紹：</a:t>
            </a:r>
            <a:endParaRPr kumimoji="0" lang="en-US" altLang="zh-TW" sz="6000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fontAlgn="auto" hangingPunct="0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zh-TW" sz="54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0" lang="zh-TW" altLang="en-US" sz="54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kumimoji="0" lang="en-US" altLang="zh-TW" sz="54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kumimoji="0" lang="zh-TW" altLang="en-US" sz="54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踏查</a:t>
            </a:r>
            <a:r>
              <a:rPr kumimoji="0" lang="zh-TW" altLang="en-US" sz="54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地點  </a:t>
            </a:r>
            <a:r>
              <a:rPr kumimoji="0" lang="zh-TW" altLang="en-US" sz="54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kumimoji="0" lang="zh-TW" altLang="en-US" sz="54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endParaRPr kumimoji="0" lang="en-US" altLang="zh-TW" sz="5400" b="1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 fontAlgn="auto" hangingPunc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zh-TW" altLang="en-US" sz="54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kumimoji="0" lang="zh-TW" altLang="en-US" sz="34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宜蘭</a:t>
            </a:r>
            <a:r>
              <a:rPr kumimoji="0" lang="zh-TW" altLang="en-US" sz="34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勁好行７５５</a:t>
            </a:r>
            <a:r>
              <a:rPr kumimoji="0" lang="zh-TW" altLang="en-US" sz="34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線景點</a:t>
            </a:r>
            <a:r>
              <a:rPr kumimoji="0" lang="zh-TW" altLang="en-US" sz="34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，龍潭菌寶貝博物館、雅典蛋糕密碼館、橘之</a:t>
            </a:r>
            <a:r>
              <a:rPr kumimoji="0" lang="zh-TW" altLang="en-US" sz="34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鄉、妖怪</a:t>
            </a:r>
            <a:r>
              <a:rPr kumimoji="0" lang="zh-TW" altLang="en-US" sz="34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村，阿蘭城天然泳池、大安藥園、雷公埤、望龍</a:t>
            </a:r>
            <a:r>
              <a:rPr kumimoji="0" lang="zh-TW" altLang="en-US" sz="34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埤、大</a:t>
            </a:r>
            <a:r>
              <a:rPr kumimoji="0" lang="zh-TW" altLang="en-US" sz="34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樹下歌仔戲文化</a:t>
            </a:r>
            <a:r>
              <a:rPr kumimoji="0" lang="zh-TW" altLang="en-US" sz="34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發源地，錦</a:t>
            </a:r>
            <a:r>
              <a:rPr kumimoji="0" lang="zh-TW" altLang="en-US" sz="34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普觀光梨園、老媽媽</a:t>
            </a:r>
            <a:r>
              <a:rPr kumimoji="0" lang="zh-TW" altLang="en-US" sz="34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醬油等等。</a:t>
            </a:r>
            <a:endParaRPr kumimoji="0" lang="en-US" altLang="zh-TW" sz="3400" b="1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fontAlgn="auto" hangingPunct="0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en-US" altLang="zh-TW" sz="5400" b="1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fontAlgn="auto" hangingPunct="0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zh-TW" sz="54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0" lang="zh-TW" altLang="en-US" sz="54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kumimoji="0" lang="en-US" altLang="zh-TW" sz="54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kumimoji="0" lang="zh-TW" altLang="en-US" sz="54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我的心得與成長</a:t>
            </a:r>
            <a:endParaRPr kumimoji="0" lang="en-US" altLang="zh-TW" sz="5400" b="1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 fontAlgn="auto" hangingPunc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zh-TW" altLang="en-US" sz="54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kumimoji="0" lang="zh-TW" altLang="en-US" sz="54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kumimoji="0" lang="zh-TW" altLang="en-US" sz="34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身為土生土長的宜蘭囝仔，員山是我的故鄉，在上大學之前，我的求學路途從未離開他，自縣立的同樂國民小學到私立的慧燈中學，我一路在這純淨、無憂的氛圍成長茁壯，因為愛上我的家鄉，所以我常利用課餘、假日時間去挖掘員山之美，去找尋藏在員山自然及人文中的特色寶藏。</a:t>
            </a:r>
            <a:endParaRPr kumimoji="0" lang="en-US" altLang="zh-TW" sz="3400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 fontAlgn="auto" hangingPunc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zh-TW" altLang="en-US" sz="34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　　宜蘭勁好行７５５線是去年２月為推廣員山觀光所興起的公車路線，而當時的我因還不能騎機車，公車站牌又剛好設在我家門口，所以常搭著他到處閒晃，從我家出發往大礁溪的方向走，會先經過錦普觀光</a:t>
            </a:r>
            <a:r>
              <a:rPr kumimoji="0" lang="zh-TW" altLang="en-US" sz="34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梨園、</a:t>
            </a:r>
            <a:r>
              <a:rPr kumimoji="0" lang="zh-TW" altLang="en-US" sz="34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枕山休閒農業區，因為員山的居民大多以農為生，所以做好觀光行銷是很重要的！或許是水質好、空氣</a:t>
            </a:r>
            <a:r>
              <a:rPr kumimoji="0" lang="zh-TW" altLang="en-US" sz="34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好，</a:t>
            </a:r>
            <a:r>
              <a:rPr kumimoji="0" lang="zh-TW" altLang="en-US" sz="34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員山的水果不但清甜賣相又好，因此許多內行饕客都會直接開車進入產地，大飽口福喔！再往上走就會來到熱門偶像劇下一站幸福拍攝景點，花田村，也就是望龍埤！這座美麗的湖泊是三面環山，所以遊客們可以藉由環山步道，用不同的角度欣賞湖光的美景，周邊也有許多販售在地特色農產品的小販，當然也有風景區必備的午後優閒咖啡館，如果爬山累了還可以歇歇腳！</a:t>
            </a:r>
            <a:endParaRPr kumimoji="0" lang="en-US" altLang="zh-TW" sz="3400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 fontAlgn="auto" hangingPunc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zh-TW" altLang="en-US" sz="34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從我家搭著</a:t>
            </a:r>
            <a:r>
              <a:rPr kumimoji="0" lang="en-US" altLang="zh-TW" sz="34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755</a:t>
            </a:r>
            <a:r>
              <a:rPr kumimoji="0" lang="zh-TW" altLang="en-US" sz="34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線往市區的方向走，會先經過雷公埤，然後來到讚化宮，而廟前的大榕樹下就是聞名世界文化的歌仔戲發源地，早期的居民就是在大樹下乘涼，閒話家常，進而發展出這擁有特殊唱腔、身段講究的歌仔戲文化。經過母校同樂國小後會來到阿蘭城，這裡不僅有自然噴泉泳池還有充滿藥草學問的大安藥園</a:t>
            </a:r>
            <a:endParaRPr kumimoji="0" lang="en-US" altLang="zh-TW" sz="3400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 fontAlgn="auto" hangingPunc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zh-TW" altLang="en-US" sz="34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，而阿蘭城有一個特色就是路很小，因此每戶人家住得很近，所以鄰居們感情都相當的好！在前往宜蘭市的過程中，還會經過龍潭的菌寶貝博物館、雅典蛋糕密碼館、橘之鄉等等，超棒的景點喔！</a:t>
            </a:r>
            <a:endParaRPr kumimoji="0" lang="en-US" altLang="zh-TW" sz="3400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 fontAlgn="auto" hangingPunc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zh-TW" altLang="en-US" sz="34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俗話說讀萬卷書不如行萬里路，對我來說，拋開課本，搭上勁好行</a:t>
            </a:r>
            <a:r>
              <a:rPr kumimoji="0" lang="en-US" altLang="zh-TW" sz="34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755</a:t>
            </a:r>
            <a:r>
              <a:rPr kumimoji="0" lang="zh-TW" altLang="en-US" sz="34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線去探索員山之美，是最放鬆也最享受的行程，看到這，知道你也心癢癢，快隨著我的腳步，一起前往這宜蘭市的後花園。</a:t>
            </a:r>
            <a:endParaRPr kumimoji="0" lang="en-US" altLang="zh-TW" sz="3400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 hangingPunct="0">
              <a:buNone/>
            </a:pPr>
            <a:endParaRPr lang="en-US" altLang="zh-TW" sz="3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hangingPunct="0">
              <a:buNone/>
            </a:pPr>
            <a:r>
              <a:rPr lang="en-US" altLang="zh-TW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特色</a:t>
            </a:r>
            <a:r>
              <a:rPr lang="en-US" altLang="zh-TW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說明值得分享的內容</a:t>
            </a:r>
            <a:endParaRPr lang="en-US" altLang="zh-TW" sz="4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hangingPunct="0">
              <a:buNone/>
            </a:pPr>
            <a:r>
              <a:rPr lang="zh-TW" altLang="en-US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3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緊鄰著人車喧囂、高廈林立的宜蘭市，員山鄉就像是這煩躁城市旁的後花園，這裡有最自然的風景（阿蘭城天然泳池、大安藥園、雷公埤、望龍埤）、這裡有最純樸的人文歷史（大樹下歌仔戲文化發源地）、這裡更有道地的特色小吃（錦普觀光梨園、老媽媽醬油、橘之鄉），沿著宜蘭勁好行７５５線，你會發現這緊鄰城市不到１０分鐘車程的小鎮，值得你去探索，值得你去用心去了解</a:t>
            </a:r>
            <a:r>
              <a:rPr lang="zh-TW" altLang="en-US" sz="3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kumimoji="0" lang="en-US" altLang="zh-TW" sz="4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599973" lvl="4" indent="-1144635" fontAlgn="auto" hangingPunct="0">
              <a:spcBef>
                <a:spcPts val="601"/>
              </a:spcBef>
              <a:spcAft>
                <a:spcPts val="601"/>
              </a:spcAft>
              <a:buFont typeface="Wingdings" panose="05000000000000000000" pitchFamily="2" charset="2"/>
              <a:buChar char="l"/>
              <a:defRPr/>
            </a:pPr>
            <a:endParaRPr kumimoji="0" lang="en-US" altLang="zh-TW" sz="4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599973" lvl="4" indent="-1144635" fontAlgn="auto" hangingPunct="0">
              <a:spcBef>
                <a:spcPts val="601"/>
              </a:spcBef>
              <a:spcAft>
                <a:spcPts val="601"/>
              </a:spcAft>
              <a:buFont typeface="Wingdings" panose="05000000000000000000" pitchFamily="2" charset="2"/>
              <a:buChar char="l"/>
              <a:defRPr/>
            </a:pPr>
            <a:endParaRPr kumimoji="0" lang="en-US" altLang="zh-TW" sz="4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599973" lvl="4" indent="-1144635" fontAlgn="auto" hangingPunct="0">
              <a:spcBef>
                <a:spcPts val="601"/>
              </a:spcBef>
              <a:spcAft>
                <a:spcPts val="601"/>
              </a:spcAft>
              <a:buFont typeface="Wingdings" panose="05000000000000000000" pitchFamily="2" charset="2"/>
              <a:buChar char="l"/>
              <a:defRPr/>
            </a:pPr>
            <a:endParaRPr kumimoji="0" lang="en-US" altLang="zh-TW" sz="4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271" lvl="4" indent="-1144635" fontAlgn="auto" hangingPunct="0">
              <a:spcBef>
                <a:spcPts val="601"/>
              </a:spcBef>
              <a:spcAft>
                <a:spcPts val="601"/>
              </a:spcAft>
              <a:buFont typeface="Arial" panose="020B0604020202020204" pitchFamily="34" charset="0"/>
              <a:buNone/>
              <a:defRPr/>
            </a:pPr>
            <a:endParaRPr kumimoji="0" lang="en-US" altLang="zh-TW" sz="4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599973" lvl="4" indent="-1144635" fontAlgn="auto" hangingPunct="0">
              <a:spcBef>
                <a:spcPts val="601"/>
              </a:spcBef>
              <a:spcAft>
                <a:spcPts val="601"/>
              </a:spcAft>
              <a:buFont typeface="Wingdings" panose="05000000000000000000" pitchFamily="2" charset="2"/>
              <a:buChar char="l"/>
              <a:defRPr/>
            </a:pPr>
            <a:endParaRPr kumimoji="0" lang="en-US" altLang="zh-TW" sz="4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indent="-1144635" fontAlgn="auto" hangingPunct="0">
              <a:spcBef>
                <a:spcPts val="601"/>
              </a:spcBef>
              <a:spcAft>
                <a:spcPts val="601"/>
              </a:spcAft>
              <a:buFont typeface="Arial" panose="020B0604020202020204" pitchFamily="34" charset="0"/>
              <a:buBlip>
                <a:blip r:embed="rId2"/>
              </a:buBlip>
              <a:defRPr/>
            </a:pPr>
            <a:endParaRPr kumimoji="0" lang="en-US" altLang="zh-TW" sz="4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indent="-1144635" fontAlgn="auto" hangingPunct="0">
              <a:spcBef>
                <a:spcPts val="601"/>
              </a:spcBef>
              <a:spcAft>
                <a:spcPts val="601"/>
              </a:spcAft>
              <a:buFont typeface="Arial" panose="020B0604020202020204" pitchFamily="34" charset="0"/>
              <a:buBlip>
                <a:blip r:embed="rId2"/>
              </a:buBlip>
              <a:defRPr/>
            </a:pPr>
            <a:endParaRPr kumimoji="0" lang="en-US" altLang="zh-TW" sz="4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-1144635" fontAlgn="auto" hangingPunct="0">
              <a:spcBef>
                <a:spcPts val="601"/>
              </a:spcBef>
              <a:spcAft>
                <a:spcPts val="601"/>
              </a:spcAft>
              <a:defRPr/>
            </a:pPr>
            <a:endParaRPr kumimoji="0" lang="en-US" altLang="zh-TW" sz="4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indent="-1144635" fontAlgn="auto" hangingPunct="0">
              <a:spcBef>
                <a:spcPts val="601"/>
              </a:spcBef>
              <a:spcAft>
                <a:spcPts val="601"/>
              </a:spcAft>
              <a:buFont typeface="Arial" panose="020B0604020202020204" pitchFamily="34" charset="0"/>
              <a:buBlip>
                <a:blip r:embed="rId2"/>
              </a:buBlip>
              <a:defRPr/>
            </a:pPr>
            <a:endParaRPr kumimoji="0" lang="en-US" altLang="zh-TW" sz="4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indent="-1144635" fontAlgn="auto" hangingPunct="0">
              <a:spcBef>
                <a:spcPts val="601"/>
              </a:spcBef>
              <a:spcAft>
                <a:spcPts val="601"/>
              </a:spcAft>
              <a:buFont typeface="Arial" panose="020B0604020202020204" pitchFamily="34" charset="0"/>
              <a:buBlip>
                <a:blip r:embed="rId2"/>
              </a:buBlip>
              <a:defRPr/>
            </a:pPr>
            <a:endParaRPr kumimoji="0" lang="en-US" altLang="zh-TW" sz="4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indent="-1144635" fontAlgn="auto" hangingPunct="0">
              <a:spcBef>
                <a:spcPts val="601"/>
              </a:spcBef>
              <a:spcAft>
                <a:spcPts val="601"/>
              </a:spcAft>
              <a:buFont typeface="Arial" panose="020B0604020202020204" pitchFamily="34" charset="0"/>
              <a:buBlip>
                <a:blip r:embed="rId2"/>
              </a:buBlip>
              <a:defRPr/>
            </a:pPr>
            <a:endParaRPr kumimoji="0" lang="en-US" altLang="zh-TW" sz="4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 indent="-1144635" fontAlgn="auto" hangingPunct="0">
              <a:spcBef>
                <a:spcPts val="601"/>
              </a:spcBef>
              <a:spcAft>
                <a:spcPts val="601"/>
              </a:spcAft>
              <a:buFont typeface="Wingdings" panose="05000000000000000000" pitchFamily="2" charset="2"/>
              <a:buChar char="l"/>
              <a:defRPr/>
            </a:pPr>
            <a:endParaRPr kumimoji="0" lang="en-US" altLang="zh-TW" sz="4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indent="-1144635" fontAlgn="auto" hangingPunct="0">
              <a:spcBef>
                <a:spcPts val="601"/>
              </a:spcBef>
              <a:spcAft>
                <a:spcPts val="601"/>
              </a:spcAft>
              <a:buFont typeface="Wingdings" panose="05000000000000000000" pitchFamily="2" charset="2"/>
              <a:buChar char="l"/>
              <a:defRPr/>
            </a:pPr>
            <a:endParaRPr kumimoji="0"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53" name="文字方塊 8"/>
          <p:cNvSpPr txBox="1">
            <a:spLocks noChangeArrowheads="1"/>
          </p:cNvSpPr>
          <p:nvPr/>
        </p:nvSpPr>
        <p:spPr bwMode="auto">
          <a:xfrm>
            <a:off x="4716463" y="23420388"/>
            <a:ext cx="18415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2" rIns="91427" bIns="45712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103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9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77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65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65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defTabSz="29511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65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defTabSz="29511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65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defTabSz="29511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65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defTabSz="29511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65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zh-TW" altLang="en-US" sz="5800" b="1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48</Words>
  <Application>Microsoft Office PowerPoint</Application>
  <PresentationFormat>自訂</PresentationFormat>
  <Paragraphs>28</Paragraphs>
  <Slides>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2" baseType="lpstr">
      <vt:lpstr>Office 佈景主題</vt:lpstr>
      <vt:lpstr>PowerPoint 簡報</vt:lpstr>
    </vt:vector>
  </TitlesOfParts>
  <Company>ILC.EDU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35</cp:revision>
  <cp:lastPrinted>2015-06-02T06:35:09Z</cp:lastPrinted>
  <dcterms:created xsi:type="dcterms:W3CDTF">2015-05-12T07:46:39Z</dcterms:created>
  <dcterms:modified xsi:type="dcterms:W3CDTF">2015-06-11T10:54:29Z</dcterms:modified>
</cp:coreProperties>
</file>